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9" r:id="rId1"/>
  </p:sldMasterIdLst>
  <p:notesMasterIdLst>
    <p:notesMasterId r:id="rId32"/>
  </p:notesMasterIdLst>
  <p:sldIdLst>
    <p:sldId id="256" r:id="rId2"/>
    <p:sldId id="258" r:id="rId3"/>
    <p:sldId id="286" r:id="rId4"/>
    <p:sldId id="259" r:id="rId5"/>
    <p:sldId id="296" r:id="rId6"/>
    <p:sldId id="260" r:id="rId7"/>
    <p:sldId id="323" r:id="rId8"/>
    <p:sldId id="262" r:id="rId9"/>
    <p:sldId id="292" r:id="rId10"/>
    <p:sldId id="316" r:id="rId11"/>
    <p:sldId id="267" r:id="rId12"/>
    <p:sldId id="265" r:id="rId13"/>
    <p:sldId id="273" r:id="rId14"/>
    <p:sldId id="317" r:id="rId15"/>
    <p:sldId id="318" r:id="rId16"/>
    <p:sldId id="274" r:id="rId17"/>
    <p:sldId id="275" r:id="rId18"/>
    <p:sldId id="282" r:id="rId19"/>
    <p:sldId id="284" r:id="rId20"/>
    <p:sldId id="322" r:id="rId21"/>
    <p:sldId id="280" r:id="rId22"/>
    <p:sldId id="288" r:id="rId23"/>
    <p:sldId id="266" r:id="rId24"/>
    <p:sldId id="320" r:id="rId25"/>
    <p:sldId id="277" r:id="rId26"/>
    <p:sldId id="281" r:id="rId27"/>
    <p:sldId id="278" r:id="rId28"/>
    <p:sldId id="283" r:id="rId29"/>
    <p:sldId id="321" r:id="rId30"/>
    <p:sldId id="293" r:id="rId31"/>
  </p:sldIdLst>
  <p:sldSz cx="9144000" cy="5143500" type="screen16x9"/>
  <p:notesSz cx="6858000" cy="9144000"/>
  <p:embeddedFontLst>
    <p:embeddedFont>
      <p:font typeface="Anaheim" panose="020B0604020202020204" charset="0"/>
      <p:regular r:id="rId33"/>
    </p:embeddedFont>
    <p:embeddedFont>
      <p:font typeface="Anek Latin" panose="020B0604020202020204" charset="0"/>
      <p:regular r:id="rId34"/>
      <p:bold r:id="rId35"/>
    </p:embeddedFont>
    <p:embeddedFont>
      <p:font typeface="Bahnschrift" panose="020B0502040204020203" pitchFamily="34" charset="0"/>
      <p:regular r:id="rId36"/>
      <p:bold r:id="rId37"/>
    </p:embeddedFont>
    <p:embeddedFont>
      <p:font typeface="Josefin Sans" pitchFamily="2" charset="0"/>
      <p:regular r:id="rId38"/>
      <p:bold r:id="rId39"/>
      <p:italic r:id="rId40"/>
      <p:boldItalic r:id="rId41"/>
    </p:embeddedFont>
    <p:embeddedFont>
      <p:font typeface="Libre Baskerville" panose="020B0604020202020204" charset="0"/>
      <p:regular r:id="rId42"/>
      <p:bold r:id="rId43"/>
      <p:italic r:id="rId44"/>
    </p:embeddedFont>
    <p:embeddedFont>
      <p:font typeface="Microsoft PhagsPa" panose="020B0502040204020203" pitchFamily="34" charset="0"/>
      <p:regular r:id="rId45"/>
      <p:bold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Roboto Condensed Light" panose="02000000000000000000" pitchFamily="2" charset="0"/>
      <p:regular r:id="rId51"/>
      <p:italic r:id="rId52"/>
    </p:embeddedFont>
    <p:embeddedFont>
      <p:font typeface="Work Sans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09C3BB-1B1F-4894-AC0B-FFF5328E2AED}">
  <a:tblStyle styleId="{0409C3BB-1B1F-4894-AC0B-FFF5328E2A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1905d2a10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1905d2a10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fb56425c3a_0_18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fb56425c3a_0_18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26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c53d5fbfa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c53d5fbfa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67a234de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f67a234de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4b144f5475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4b144f5475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4b144f5475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4b144f5475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0398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4b144f5475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4b144f5475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055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c53d5fbfae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c53d5fbfae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4b3c4b2f36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4b3c4b2f36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553f42187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1553f42187e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fb56425c3a_0_18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fb56425c3a_0_18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38bf8d2e7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38bf8d2e7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553f42187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1553f42187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328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fb56425c3a_0_18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fb56425c3a_0_18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553f42187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553f42187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3a6374199f_0_3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3a6374199f_0_3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3a6374199f_0_3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3a6374199f_0_3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570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c30578362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c30578362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fb56425c3a_0_18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fb56425c3a_0_18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19a7075efb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19a7075efb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069f83d2f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1069f83d2f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069f83d2f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1069f83d2f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959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553f42187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1553f42187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95460ef7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895460ef7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3aebdc6f8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3aebdc6f8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8a27b54983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8a27b54983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1905d2a10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1905d2a10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1905d2a10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1905d2a10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344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19a7075efb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19a7075efb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13" name="Google Shape;13;p2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" name="Google Shape;14;p2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</p:grpSp>
      <p:sp>
        <p:nvSpPr>
          <p:cNvPr id="15" name="Google Shape;15;p2"/>
          <p:cNvSpPr/>
          <p:nvPr/>
        </p:nvSpPr>
        <p:spPr>
          <a:xfrm>
            <a:off x="308475" y="638400"/>
            <a:ext cx="5186400" cy="3860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0" y="236725"/>
            <a:ext cx="713400" cy="4684500"/>
          </a:xfrm>
          <a:prstGeom prst="rect">
            <a:avLst/>
          </a:prstGeom>
          <a:gradFill>
            <a:gsLst>
              <a:gs pos="0">
                <a:srgbClr val="212121">
                  <a:alpha val="10588"/>
                  <a:alpha val="34580"/>
                </a:srgbClr>
              </a:gs>
              <a:gs pos="50000">
                <a:srgbClr val="F2F2F2">
                  <a:alpha val="0"/>
                  <a:alpha val="34580"/>
                </a:srgbClr>
              </a:gs>
              <a:gs pos="100000">
                <a:srgbClr val="212121">
                  <a:alpha val="10588"/>
                  <a:alpha val="3458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107775" y="1018650"/>
            <a:ext cx="3980700" cy="29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84575" y="3931054"/>
            <a:ext cx="390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87979" y="1650716"/>
            <a:ext cx="430725" cy="41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0" name="Google Shape;2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87966" y="3508691"/>
            <a:ext cx="430725" cy="41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8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47" name="Google Shape;147;p15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15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150" name="Google Shape;150;p15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1" name="Google Shape;151;p15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152" name="Google Shape;152;p15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2943259" y="1887712"/>
            <a:ext cx="32715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1"/>
          </p:nvPr>
        </p:nvSpPr>
        <p:spPr>
          <a:xfrm>
            <a:off x="3019650" y="3459175"/>
            <a:ext cx="3104700" cy="7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title" idx="2" hasCustomPrompt="1"/>
          </p:nvPr>
        </p:nvSpPr>
        <p:spPr>
          <a:xfrm>
            <a:off x="3919609" y="897862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68" name="Google Shape;168;p1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17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171" name="Google Shape;171;p17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2" name="Google Shape;172;p17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173" name="Google Shape;173;p17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3819425" y="539500"/>
            <a:ext cx="38811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1"/>
          </p:nvPr>
        </p:nvSpPr>
        <p:spPr>
          <a:xfrm>
            <a:off x="3819425" y="1990550"/>
            <a:ext cx="4172100" cy="21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78" name="Google Shape;178;p1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" name="Google Shape;180;p18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181" name="Google Shape;181;p18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" name="Google Shape;182;p18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183" name="Google Shape;183;p18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982800" y="1090375"/>
            <a:ext cx="3500700" cy="17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1"/>
          </p:nvPr>
        </p:nvSpPr>
        <p:spPr>
          <a:xfrm>
            <a:off x="982800" y="2950150"/>
            <a:ext cx="35007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6" name="Google Shape;186;p18"/>
          <p:cNvSpPr>
            <a:spLocks noGrp="1"/>
          </p:cNvSpPr>
          <p:nvPr>
            <p:ph type="pic" idx="2"/>
          </p:nvPr>
        </p:nvSpPr>
        <p:spPr>
          <a:xfrm>
            <a:off x="4567761" y="239300"/>
            <a:ext cx="3374400" cy="436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00" name="Google Shape;200;p20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20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204" name="Google Shape;204;p20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5" name="Google Shape;205;p20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</p:grp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1341764" y="1140896"/>
            <a:ext cx="2556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subTitle" idx="2"/>
          </p:nvPr>
        </p:nvSpPr>
        <p:spPr>
          <a:xfrm>
            <a:off x="1339008" y="2590722"/>
            <a:ext cx="2556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1341779" y="1589150"/>
            <a:ext cx="25596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4"/>
          </p:nvPr>
        </p:nvSpPr>
        <p:spPr>
          <a:xfrm>
            <a:off x="1337375" y="3035276"/>
            <a:ext cx="25596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0"/>
          <p:cNvSpPr>
            <a:spLocks noGrp="1"/>
          </p:cNvSpPr>
          <p:nvPr>
            <p:ph type="pic" idx="5"/>
          </p:nvPr>
        </p:nvSpPr>
        <p:spPr>
          <a:xfrm>
            <a:off x="4406969" y="539500"/>
            <a:ext cx="2270100" cy="237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  <p:sp>
        <p:nvSpPr>
          <p:cNvPr id="211" name="Google Shape;211;p20"/>
          <p:cNvSpPr>
            <a:spLocks noGrp="1"/>
          </p:cNvSpPr>
          <p:nvPr>
            <p:ph type="pic" idx="6"/>
          </p:nvPr>
        </p:nvSpPr>
        <p:spPr>
          <a:xfrm rot="254200">
            <a:off x="5909476" y="2224746"/>
            <a:ext cx="2270003" cy="237920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2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2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14" name="Google Shape;214;p21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21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217" name="Google Shape;217;p21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8" name="Google Shape;218;p21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219" name="Google Shape;219;p21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21"/>
          <p:cNvGrpSpPr/>
          <p:nvPr/>
        </p:nvGrpSpPr>
        <p:grpSpPr>
          <a:xfrm>
            <a:off x="845911" y="1122490"/>
            <a:ext cx="7879921" cy="3528600"/>
            <a:chOff x="845911" y="1122490"/>
            <a:chExt cx="7879921" cy="3528600"/>
          </a:xfrm>
        </p:grpSpPr>
        <p:grpSp>
          <p:nvGrpSpPr>
            <p:cNvPr id="221" name="Google Shape;221;p21"/>
            <p:cNvGrpSpPr/>
            <p:nvPr/>
          </p:nvGrpSpPr>
          <p:grpSpPr>
            <a:xfrm rot="5400000">
              <a:off x="3008026" y="-1039625"/>
              <a:ext cx="3528600" cy="7852829"/>
              <a:chOff x="5153472" y="130783"/>
              <a:chExt cx="3528600" cy="7852829"/>
            </a:xfrm>
          </p:grpSpPr>
          <p:sp>
            <p:nvSpPr>
              <p:cNvPr id="222" name="Google Shape;222;p21"/>
              <p:cNvSpPr/>
              <p:nvPr/>
            </p:nvSpPr>
            <p:spPr>
              <a:xfrm rot="122081">
                <a:off x="5286994" y="367817"/>
                <a:ext cx="3261556" cy="7560291"/>
              </a:xfrm>
              <a:prstGeom prst="rect">
                <a:avLst/>
              </a:prstGeom>
              <a:solidFill>
                <a:srgbClr val="FAF9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23" name="Google Shape;223;p2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007386" y="130783"/>
                <a:ext cx="183100" cy="5620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  <p:pic>
          <p:nvPicPr>
            <p:cNvPr id="224" name="Google Shape;22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503404">
              <a:off x="8339166" y="2172267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225" name="Google Shape;22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333139">
              <a:off x="8305951" y="3710792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sp>
        <p:nvSpPr>
          <p:cNvPr id="226" name="Google Shape;226;p21"/>
          <p:cNvSpPr txBox="1">
            <a:spLocks noGrp="1"/>
          </p:cNvSpPr>
          <p:nvPr>
            <p:ph type="body" idx="1"/>
          </p:nvPr>
        </p:nvSpPr>
        <p:spPr>
          <a:xfrm>
            <a:off x="982800" y="1595525"/>
            <a:ext cx="3500700" cy="27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59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body" idx="2"/>
          </p:nvPr>
        </p:nvSpPr>
        <p:spPr>
          <a:xfrm>
            <a:off x="4590425" y="1600150"/>
            <a:ext cx="3500700" cy="27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2_1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2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31" name="Google Shape;231;p22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" name="Google Shape;233;p22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234" name="Google Shape;234;p22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5" name="Google Shape;235;p22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236" name="Google Shape;236;p22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999322" y="499456"/>
            <a:ext cx="35892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>
            <a:spLocks noGrp="1"/>
          </p:cNvSpPr>
          <p:nvPr>
            <p:ph type="pic" idx="2"/>
          </p:nvPr>
        </p:nvSpPr>
        <p:spPr>
          <a:xfrm>
            <a:off x="4832075" y="237350"/>
            <a:ext cx="2429400" cy="2429400"/>
          </a:xfrm>
          <a:prstGeom prst="rect">
            <a:avLst/>
          </a:prstGeom>
          <a:noFill/>
          <a:ln>
            <a:noFill/>
          </a:ln>
          <a:effectLst>
            <a:outerShdw blurRad="42863" dist="38100" dir="7860000" algn="bl" rotWithShape="0">
              <a:schemeClr val="dk1">
                <a:alpha val="56000"/>
              </a:schemeClr>
            </a:outerShdw>
          </a:effectLst>
        </p:spPr>
      </p:sp>
      <p:sp>
        <p:nvSpPr>
          <p:cNvPr id="239" name="Google Shape;239;p22"/>
          <p:cNvSpPr>
            <a:spLocks noGrp="1"/>
          </p:cNvSpPr>
          <p:nvPr>
            <p:ph type="pic" idx="3"/>
          </p:nvPr>
        </p:nvSpPr>
        <p:spPr>
          <a:xfrm>
            <a:off x="6158100" y="2174600"/>
            <a:ext cx="2429400" cy="2429400"/>
          </a:xfrm>
          <a:prstGeom prst="rect">
            <a:avLst/>
          </a:prstGeom>
          <a:noFill/>
          <a:ln>
            <a:noFill/>
          </a:ln>
          <a:effectLst>
            <a:outerShdw blurRad="42863" dist="38100" dir="7860000" algn="bl" rotWithShape="0">
              <a:schemeClr val="dk1">
                <a:alpha val="56000"/>
              </a:schemeClr>
            </a:outerShdw>
          </a:effectLst>
        </p:spPr>
      </p:sp>
      <p:sp>
        <p:nvSpPr>
          <p:cNvPr id="240" name="Google Shape;240;p22"/>
          <p:cNvSpPr txBox="1">
            <a:spLocks noGrp="1"/>
          </p:cNvSpPr>
          <p:nvPr>
            <p:ph type="subTitle" idx="1"/>
          </p:nvPr>
        </p:nvSpPr>
        <p:spPr>
          <a:xfrm>
            <a:off x="1887472" y="1675913"/>
            <a:ext cx="1812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4"/>
          </p:nvPr>
        </p:nvSpPr>
        <p:spPr>
          <a:xfrm>
            <a:off x="1887472" y="2189036"/>
            <a:ext cx="1812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888072" y="3092688"/>
            <a:ext cx="181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subTitle" idx="6"/>
          </p:nvPr>
        </p:nvSpPr>
        <p:spPr>
          <a:xfrm>
            <a:off x="1888072" y="3602268"/>
            <a:ext cx="1811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8_1_2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2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82" name="Google Shape;282;p2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" name="Google Shape;284;p26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285" name="Google Shape;285;p26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6" name="Google Shape;286;p26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287" name="Google Shape;287;p26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713225" y="504761"/>
            <a:ext cx="77175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8_1_2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91" name="Google Shape;291;p2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27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294" name="Google Shape;294;p27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5" name="Google Shape;295;p27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296" name="Google Shape;296;p27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7"/>
          <p:cNvSpPr txBox="1">
            <a:spLocks noGrp="1"/>
          </p:cNvSpPr>
          <p:nvPr>
            <p:ph type="title"/>
          </p:nvPr>
        </p:nvSpPr>
        <p:spPr>
          <a:xfrm>
            <a:off x="713225" y="500184"/>
            <a:ext cx="77175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3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53" name="Google Shape;353;p3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" name="Google Shape;355;p33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356" name="Google Shape;356;p33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7" name="Google Shape;357;p33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358" name="Google Shape;358;p33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33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33"/>
          <p:cNvSpPr txBox="1">
            <a:spLocks noGrp="1"/>
          </p:cNvSpPr>
          <p:nvPr>
            <p:ph type="title" idx="2"/>
          </p:nvPr>
        </p:nvSpPr>
        <p:spPr>
          <a:xfrm>
            <a:off x="1102279" y="1308558"/>
            <a:ext cx="2939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1" name="Google Shape;361;p33"/>
          <p:cNvSpPr txBox="1">
            <a:spLocks noGrp="1"/>
          </p:cNvSpPr>
          <p:nvPr>
            <p:ph type="subTitle" idx="1"/>
          </p:nvPr>
        </p:nvSpPr>
        <p:spPr>
          <a:xfrm>
            <a:off x="1102279" y="1820377"/>
            <a:ext cx="2939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33"/>
          <p:cNvSpPr txBox="1">
            <a:spLocks noGrp="1"/>
          </p:cNvSpPr>
          <p:nvPr>
            <p:ph type="title" idx="3"/>
          </p:nvPr>
        </p:nvSpPr>
        <p:spPr>
          <a:xfrm>
            <a:off x="1102279" y="3584802"/>
            <a:ext cx="2939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4"/>
          </p:nvPr>
        </p:nvSpPr>
        <p:spPr>
          <a:xfrm>
            <a:off x="1102279" y="4096721"/>
            <a:ext cx="2939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3"/>
          <p:cNvSpPr txBox="1">
            <a:spLocks noGrp="1"/>
          </p:cNvSpPr>
          <p:nvPr>
            <p:ph type="title" idx="5"/>
          </p:nvPr>
        </p:nvSpPr>
        <p:spPr>
          <a:xfrm>
            <a:off x="1102279" y="2447676"/>
            <a:ext cx="2939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5" name="Google Shape;365;p33"/>
          <p:cNvSpPr txBox="1">
            <a:spLocks noGrp="1"/>
          </p:cNvSpPr>
          <p:nvPr>
            <p:ph type="subTitle" idx="6"/>
          </p:nvPr>
        </p:nvSpPr>
        <p:spPr>
          <a:xfrm>
            <a:off x="1102279" y="2959494"/>
            <a:ext cx="2939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66" name="Google Shape;3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39245" flipH="1">
            <a:off x="4089053" y="1062600"/>
            <a:ext cx="3446950" cy="3475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5_1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3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69" name="Google Shape;369;p3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1" name="Google Shape;371;p34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372" name="Google Shape;372;p34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3" name="Google Shape;373;p34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374" name="Google Shape;374;p34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713350" y="549075"/>
            <a:ext cx="77175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4"/>
          <p:cNvSpPr txBox="1">
            <a:spLocks noGrp="1"/>
          </p:cNvSpPr>
          <p:nvPr>
            <p:ph type="subTitle" idx="1"/>
          </p:nvPr>
        </p:nvSpPr>
        <p:spPr>
          <a:xfrm>
            <a:off x="1216922" y="1904513"/>
            <a:ext cx="1812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34"/>
          <p:cNvSpPr txBox="1">
            <a:spLocks noGrp="1"/>
          </p:cNvSpPr>
          <p:nvPr>
            <p:ph type="subTitle" idx="2"/>
          </p:nvPr>
        </p:nvSpPr>
        <p:spPr>
          <a:xfrm>
            <a:off x="1216922" y="2417636"/>
            <a:ext cx="1812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4"/>
          <p:cNvSpPr txBox="1">
            <a:spLocks noGrp="1"/>
          </p:cNvSpPr>
          <p:nvPr>
            <p:ph type="subTitle" idx="3"/>
          </p:nvPr>
        </p:nvSpPr>
        <p:spPr>
          <a:xfrm>
            <a:off x="3667177" y="1904513"/>
            <a:ext cx="181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34"/>
          <p:cNvSpPr txBox="1">
            <a:spLocks noGrp="1"/>
          </p:cNvSpPr>
          <p:nvPr>
            <p:ph type="subTitle" idx="4"/>
          </p:nvPr>
        </p:nvSpPr>
        <p:spPr>
          <a:xfrm>
            <a:off x="3667177" y="2417637"/>
            <a:ext cx="1811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subTitle" idx="5"/>
          </p:nvPr>
        </p:nvSpPr>
        <p:spPr>
          <a:xfrm>
            <a:off x="1216922" y="3321288"/>
            <a:ext cx="181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subTitle" idx="6"/>
          </p:nvPr>
        </p:nvSpPr>
        <p:spPr>
          <a:xfrm>
            <a:off x="1216922" y="3830868"/>
            <a:ext cx="1811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34"/>
          <p:cNvSpPr txBox="1">
            <a:spLocks noGrp="1"/>
          </p:cNvSpPr>
          <p:nvPr>
            <p:ph type="subTitle" idx="7"/>
          </p:nvPr>
        </p:nvSpPr>
        <p:spPr>
          <a:xfrm>
            <a:off x="3667177" y="3321288"/>
            <a:ext cx="1810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subTitle" idx="8"/>
          </p:nvPr>
        </p:nvSpPr>
        <p:spPr>
          <a:xfrm>
            <a:off x="3667177" y="3830865"/>
            <a:ext cx="1810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subTitle" idx="9"/>
          </p:nvPr>
        </p:nvSpPr>
        <p:spPr>
          <a:xfrm>
            <a:off x="6117676" y="1904513"/>
            <a:ext cx="181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4"/>
          <p:cNvSpPr txBox="1">
            <a:spLocks noGrp="1"/>
          </p:cNvSpPr>
          <p:nvPr>
            <p:ph type="subTitle" idx="13"/>
          </p:nvPr>
        </p:nvSpPr>
        <p:spPr>
          <a:xfrm>
            <a:off x="6117676" y="2417637"/>
            <a:ext cx="1811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subTitle" idx="14"/>
          </p:nvPr>
        </p:nvSpPr>
        <p:spPr>
          <a:xfrm>
            <a:off x="6117676" y="3321288"/>
            <a:ext cx="1810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4"/>
          <p:cNvSpPr txBox="1">
            <a:spLocks noGrp="1"/>
          </p:cNvSpPr>
          <p:nvPr>
            <p:ph type="subTitle" idx="15"/>
          </p:nvPr>
        </p:nvSpPr>
        <p:spPr>
          <a:xfrm>
            <a:off x="6117676" y="3830865"/>
            <a:ext cx="1810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3" name="Google Shape;23;p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25;p3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26" name="Google Shape;26;p3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Google Shape;27;p3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28" name="Google Shape;28;p3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1590025" y="1467808"/>
            <a:ext cx="3045000" cy="150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1590025" y="3116066"/>
            <a:ext cx="3045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5921523" y="2083954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6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3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90" name="Google Shape;390;p35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5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393" name="Google Shape;393;p35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4" name="Google Shape;394;p35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395" name="Google Shape;395;p35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35"/>
          <p:cNvSpPr txBox="1">
            <a:spLocks noGrp="1"/>
          </p:cNvSpPr>
          <p:nvPr>
            <p:ph type="subTitle" idx="1"/>
          </p:nvPr>
        </p:nvSpPr>
        <p:spPr>
          <a:xfrm flipH="1">
            <a:off x="990650" y="1690875"/>
            <a:ext cx="1979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97" name="Google Shape;397;p35"/>
          <p:cNvSpPr txBox="1">
            <a:spLocks noGrp="1"/>
          </p:cNvSpPr>
          <p:nvPr>
            <p:ph type="subTitle" idx="2"/>
          </p:nvPr>
        </p:nvSpPr>
        <p:spPr>
          <a:xfrm>
            <a:off x="6179447" y="1690875"/>
            <a:ext cx="1979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98" name="Google Shape;398;p35"/>
          <p:cNvSpPr txBox="1">
            <a:spLocks noGrp="1"/>
          </p:cNvSpPr>
          <p:nvPr>
            <p:ph type="subTitle" idx="3"/>
          </p:nvPr>
        </p:nvSpPr>
        <p:spPr>
          <a:xfrm flipH="1">
            <a:off x="990698" y="3324200"/>
            <a:ext cx="1979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99" name="Google Shape;399;p35"/>
          <p:cNvSpPr txBox="1">
            <a:spLocks noGrp="1"/>
          </p:cNvSpPr>
          <p:nvPr>
            <p:ph type="subTitle" idx="4"/>
          </p:nvPr>
        </p:nvSpPr>
        <p:spPr>
          <a:xfrm>
            <a:off x="6179447" y="3324200"/>
            <a:ext cx="1979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900" b="1"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00" name="Google Shape;400;p35"/>
          <p:cNvSpPr txBox="1">
            <a:spLocks noGrp="1"/>
          </p:cNvSpPr>
          <p:nvPr>
            <p:ph type="title"/>
          </p:nvPr>
        </p:nvSpPr>
        <p:spPr>
          <a:xfrm>
            <a:off x="713225" y="496067"/>
            <a:ext cx="7717500" cy="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1" name="Google Shape;401;p35"/>
          <p:cNvSpPr txBox="1">
            <a:spLocks noGrp="1"/>
          </p:cNvSpPr>
          <p:nvPr>
            <p:ph type="subTitle" idx="5"/>
          </p:nvPr>
        </p:nvSpPr>
        <p:spPr>
          <a:xfrm flipH="1">
            <a:off x="990650" y="2199927"/>
            <a:ext cx="1979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subTitle" idx="6"/>
          </p:nvPr>
        </p:nvSpPr>
        <p:spPr>
          <a:xfrm>
            <a:off x="6179447" y="2199928"/>
            <a:ext cx="1979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5"/>
          <p:cNvSpPr txBox="1">
            <a:spLocks noGrp="1"/>
          </p:cNvSpPr>
          <p:nvPr>
            <p:ph type="subTitle" idx="7"/>
          </p:nvPr>
        </p:nvSpPr>
        <p:spPr>
          <a:xfrm>
            <a:off x="6179447" y="3836349"/>
            <a:ext cx="1979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5"/>
          <p:cNvSpPr txBox="1">
            <a:spLocks noGrp="1"/>
          </p:cNvSpPr>
          <p:nvPr>
            <p:ph type="subTitle" idx="8"/>
          </p:nvPr>
        </p:nvSpPr>
        <p:spPr>
          <a:xfrm flipH="1">
            <a:off x="990698" y="3836349"/>
            <a:ext cx="19791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9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3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07" name="Google Shape;407;p3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409;p36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410" name="Google Shape;410;p36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1" name="Google Shape;411;p36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412" name="Google Shape;412;p36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36"/>
          <p:cNvSpPr txBox="1">
            <a:spLocks noGrp="1"/>
          </p:cNvSpPr>
          <p:nvPr>
            <p:ph type="ctrTitle"/>
          </p:nvPr>
        </p:nvSpPr>
        <p:spPr>
          <a:xfrm>
            <a:off x="2245042" y="641808"/>
            <a:ext cx="46629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4" name="Google Shape;414;p36"/>
          <p:cNvSpPr txBox="1">
            <a:spLocks noGrp="1"/>
          </p:cNvSpPr>
          <p:nvPr>
            <p:ph type="subTitle" idx="1"/>
          </p:nvPr>
        </p:nvSpPr>
        <p:spPr>
          <a:xfrm>
            <a:off x="2926475" y="1694575"/>
            <a:ext cx="32946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5" name="Google Shape;415;p36"/>
          <p:cNvSpPr txBox="1"/>
          <p:nvPr/>
        </p:nvSpPr>
        <p:spPr>
          <a:xfrm>
            <a:off x="998735" y="4404175"/>
            <a:ext cx="71559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16" name="Google Shape;416;p36"/>
          <p:cNvSpPr txBox="1">
            <a:spLocks noGrp="1"/>
          </p:cNvSpPr>
          <p:nvPr>
            <p:ph type="subTitle" idx="2"/>
          </p:nvPr>
        </p:nvSpPr>
        <p:spPr>
          <a:xfrm>
            <a:off x="2823750" y="3398675"/>
            <a:ext cx="34965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17" name="Google Shape;41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1986" y="100142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5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20" name="Google Shape;420;p3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2" name="Google Shape;422;p37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423" name="Google Shape;423;p37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4" name="Google Shape;424;p37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425" name="Google Shape;425;p37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37"/>
          <p:cNvGrpSpPr/>
          <p:nvPr/>
        </p:nvGrpSpPr>
        <p:grpSpPr>
          <a:xfrm>
            <a:off x="627924" y="127042"/>
            <a:ext cx="8173401" cy="4147684"/>
            <a:chOff x="627924" y="127042"/>
            <a:chExt cx="8173401" cy="4147684"/>
          </a:xfrm>
        </p:grpSpPr>
        <p:pic>
          <p:nvPicPr>
            <p:cNvPr id="427" name="Google Shape;42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48199">
              <a:off x="894137" y="533387"/>
              <a:ext cx="3490604" cy="237667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28" name="Google Shape;42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48197">
              <a:off x="679973" y="1533758"/>
              <a:ext cx="7577579" cy="257888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29" name="Google Shape;429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04686" flipH="1">
              <a:off x="5290260" y="678855"/>
              <a:ext cx="3097179" cy="31228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30" name="Google Shape;430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34436" y="134005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431" name="Google Shape;431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305601">
              <a:off x="1528990" y="148353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432" name="Google Shape;432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70936" y="127042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433" name="Google Shape;433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305601">
              <a:off x="7965490" y="141389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434" name="Google Shape;434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6705601">
              <a:off x="8306837" y="2892364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5_1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50" name="Google Shape;450;p3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" name="Google Shape;452;p39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453" name="Google Shape;453;p39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4" name="Google Shape;454;p39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455" name="Google Shape;455;p39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39"/>
          <p:cNvGrpSpPr/>
          <p:nvPr/>
        </p:nvGrpSpPr>
        <p:grpSpPr>
          <a:xfrm>
            <a:off x="845911" y="1122490"/>
            <a:ext cx="7879921" cy="3528600"/>
            <a:chOff x="845911" y="1122490"/>
            <a:chExt cx="7879921" cy="3528600"/>
          </a:xfrm>
        </p:grpSpPr>
        <p:grpSp>
          <p:nvGrpSpPr>
            <p:cNvPr id="457" name="Google Shape;457;p39"/>
            <p:cNvGrpSpPr/>
            <p:nvPr/>
          </p:nvGrpSpPr>
          <p:grpSpPr>
            <a:xfrm rot="5400000">
              <a:off x="3008026" y="-1039625"/>
              <a:ext cx="3528600" cy="7852829"/>
              <a:chOff x="5153472" y="130783"/>
              <a:chExt cx="3528600" cy="7852829"/>
            </a:xfrm>
          </p:grpSpPr>
          <p:sp>
            <p:nvSpPr>
              <p:cNvPr id="458" name="Google Shape;458;p39"/>
              <p:cNvSpPr/>
              <p:nvPr/>
            </p:nvSpPr>
            <p:spPr>
              <a:xfrm rot="122081">
                <a:off x="5286994" y="367817"/>
                <a:ext cx="3261556" cy="7560291"/>
              </a:xfrm>
              <a:prstGeom prst="rect">
                <a:avLst/>
              </a:prstGeom>
              <a:solidFill>
                <a:srgbClr val="FAF9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459" name="Google Shape;459;p3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007386" y="130783"/>
                <a:ext cx="183100" cy="5620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  <p:pic>
          <p:nvPicPr>
            <p:cNvPr id="460" name="Google Shape;460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503404">
              <a:off x="8339166" y="2172267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461" name="Google Shape;461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333139">
              <a:off x="8305951" y="3710792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5_1_1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4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64" name="Google Shape;464;p40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" name="Google Shape;466;p40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467" name="Google Shape;467;p40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8" name="Google Shape;468;p40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469" name="Google Shape;469;p40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0" name="Google Shape;4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268" y="1709350"/>
            <a:ext cx="3653300" cy="2789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71" name="Google Shape;4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392" y="632996"/>
            <a:ext cx="4140101" cy="41743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472" name="Google Shape;472;p40"/>
          <p:cNvGrpSpPr/>
          <p:nvPr/>
        </p:nvGrpSpPr>
        <p:grpSpPr>
          <a:xfrm>
            <a:off x="5768249" y="130783"/>
            <a:ext cx="1283100" cy="1379572"/>
            <a:chOff x="5768249" y="130783"/>
            <a:chExt cx="1283100" cy="1379572"/>
          </a:xfrm>
        </p:grpSpPr>
        <p:grpSp>
          <p:nvGrpSpPr>
            <p:cNvPr id="473" name="Google Shape;473;p40"/>
            <p:cNvGrpSpPr/>
            <p:nvPr/>
          </p:nvGrpSpPr>
          <p:grpSpPr>
            <a:xfrm>
              <a:off x="5768249" y="215556"/>
              <a:ext cx="1283100" cy="1294800"/>
              <a:chOff x="5336149" y="1271359"/>
              <a:chExt cx="1283100" cy="1294800"/>
            </a:xfrm>
          </p:grpSpPr>
          <p:sp>
            <p:nvSpPr>
              <p:cNvPr id="474" name="Google Shape;474;p40"/>
              <p:cNvSpPr/>
              <p:nvPr/>
            </p:nvSpPr>
            <p:spPr>
              <a:xfrm rot="-221456">
                <a:off x="5374197" y="1308941"/>
                <a:ext cx="1207004" cy="1219635"/>
              </a:xfrm>
              <a:prstGeom prst="rect">
                <a:avLst/>
              </a:prstGeom>
              <a:solidFill>
                <a:srgbClr val="FAF9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5" name="Google Shape;475;p40"/>
              <p:cNvGrpSpPr/>
              <p:nvPr/>
            </p:nvGrpSpPr>
            <p:grpSpPr>
              <a:xfrm>
                <a:off x="5729111" y="1524921"/>
                <a:ext cx="497191" cy="787669"/>
                <a:chOff x="3788700" y="4208425"/>
                <a:chExt cx="391150" cy="619675"/>
              </a:xfrm>
            </p:grpSpPr>
            <p:sp>
              <p:nvSpPr>
                <p:cNvPr id="476" name="Google Shape;476;p40"/>
                <p:cNvSpPr/>
                <p:nvPr/>
              </p:nvSpPr>
              <p:spPr>
                <a:xfrm>
                  <a:off x="3788700" y="4208425"/>
                  <a:ext cx="391150" cy="32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6" h="12978" extrusionOk="0">
                      <a:moveTo>
                        <a:pt x="7998" y="0"/>
                      </a:moveTo>
                      <a:cubicBezTo>
                        <a:pt x="7357" y="0"/>
                        <a:pt x="6719" y="53"/>
                        <a:pt x="6105" y="135"/>
                      </a:cubicBezTo>
                      <a:cubicBezTo>
                        <a:pt x="3637" y="469"/>
                        <a:pt x="968" y="1536"/>
                        <a:pt x="68" y="4105"/>
                      </a:cubicBezTo>
                      <a:cubicBezTo>
                        <a:pt x="1" y="4205"/>
                        <a:pt x="134" y="4472"/>
                        <a:pt x="168" y="4505"/>
                      </a:cubicBezTo>
                      <a:cubicBezTo>
                        <a:pt x="301" y="4838"/>
                        <a:pt x="501" y="5139"/>
                        <a:pt x="668" y="5472"/>
                      </a:cubicBezTo>
                      <a:cubicBezTo>
                        <a:pt x="835" y="5772"/>
                        <a:pt x="1068" y="6106"/>
                        <a:pt x="1268" y="6373"/>
                      </a:cubicBezTo>
                      <a:cubicBezTo>
                        <a:pt x="1268" y="6436"/>
                        <a:pt x="1541" y="6742"/>
                        <a:pt x="1567" y="6742"/>
                      </a:cubicBezTo>
                      <a:cubicBezTo>
                        <a:pt x="1568" y="6742"/>
                        <a:pt x="1569" y="6741"/>
                        <a:pt x="1569" y="6740"/>
                      </a:cubicBezTo>
                      <a:cubicBezTo>
                        <a:pt x="2269" y="4772"/>
                        <a:pt x="4104" y="3604"/>
                        <a:pt x="6072" y="3071"/>
                      </a:cubicBezTo>
                      <a:cubicBezTo>
                        <a:pt x="7117" y="2784"/>
                        <a:pt x="8299" y="2591"/>
                        <a:pt x="9471" y="2591"/>
                      </a:cubicBezTo>
                      <a:cubicBezTo>
                        <a:pt x="10617" y="2591"/>
                        <a:pt x="11754" y="2776"/>
                        <a:pt x="12743" y="3237"/>
                      </a:cubicBezTo>
                      <a:cubicBezTo>
                        <a:pt x="13144" y="3437"/>
                        <a:pt x="13511" y="3638"/>
                        <a:pt x="13911" y="3938"/>
                      </a:cubicBezTo>
                      <a:cubicBezTo>
                        <a:pt x="13951" y="3970"/>
                        <a:pt x="13992" y="4001"/>
                        <a:pt x="14031" y="4030"/>
                      </a:cubicBezTo>
                      <a:lnTo>
                        <a:pt x="14031" y="4030"/>
                      </a:lnTo>
                      <a:cubicBezTo>
                        <a:pt x="14120" y="4655"/>
                        <a:pt x="14065" y="5290"/>
                        <a:pt x="13911" y="5906"/>
                      </a:cubicBezTo>
                      <a:cubicBezTo>
                        <a:pt x="13410" y="7674"/>
                        <a:pt x="11976" y="9075"/>
                        <a:pt x="10242" y="9775"/>
                      </a:cubicBezTo>
                      <a:cubicBezTo>
                        <a:pt x="9141" y="10176"/>
                        <a:pt x="7973" y="10342"/>
                        <a:pt x="6806" y="10342"/>
                      </a:cubicBezTo>
                      <a:cubicBezTo>
                        <a:pt x="6239" y="10342"/>
                        <a:pt x="5638" y="10309"/>
                        <a:pt x="5071" y="10276"/>
                      </a:cubicBezTo>
                      <a:cubicBezTo>
                        <a:pt x="4742" y="10221"/>
                        <a:pt x="4403" y="10166"/>
                        <a:pt x="4076" y="10166"/>
                      </a:cubicBezTo>
                      <a:cubicBezTo>
                        <a:pt x="3807" y="10166"/>
                        <a:pt x="3545" y="10203"/>
                        <a:pt x="3303" y="10309"/>
                      </a:cubicBezTo>
                      <a:cubicBezTo>
                        <a:pt x="3170" y="10342"/>
                        <a:pt x="3837" y="11610"/>
                        <a:pt x="3937" y="11677"/>
                      </a:cubicBezTo>
                      <a:cubicBezTo>
                        <a:pt x="4002" y="11807"/>
                        <a:pt x="4604" y="12947"/>
                        <a:pt x="4790" y="12947"/>
                      </a:cubicBezTo>
                      <a:cubicBezTo>
                        <a:pt x="4795" y="12947"/>
                        <a:pt x="4800" y="12946"/>
                        <a:pt x="4804" y="12944"/>
                      </a:cubicBezTo>
                      <a:cubicBezTo>
                        <a:pt x="5037" y="12828"/>
                        <a:pt x="5283" y="12788"/>
                        <a:pt x="5533" y="12788"/>
                      </a:cubicBezTo>
                      <a:cubicBezTo>
                        <a:pt x="5856" y="12788"/>
                        <a:pt x="6186" y="12855"/>
                        <a:pt x="6506" y="12911"/>
                      </a:cubicBezTo>
                      <a:cubicBezTo>
                        <a:pt x="7073" y="12978"/>
                        <a:pt x="7640" y="12978"/>
                        <a:pt x="8173" y="12978"/>
                      </a:cubicBezTo>
                      <a:cubicBezTo>
                        <a:pt x="9308" y="12978"/>
                        <a:pt x="10475" y="12811"/>
                        <a:pt x="11509" y="12444"/>
                      </a:cubicBezTo>
                      <a:cubicBezTo>
                        <a:pt x="13444" y="11743"/>
                        <a:pt x="14978" y="10242"/>
                        <a:pt x="15445" y="8241"/>
                      </a:cubicBezTo>
                      <a:cubicBezTo>
                        <a:pt x="15645" y="7307"/>
                        <a:pt x="15579" y="6340"/>
                        <a:pt x="15245" y="5472"/>
                      </a:cubicBezTo>
                      <a:cubicBezTo>
                        <a:pt x="14845" y="4538"/>
                        <a:pt x="14344" y="3671"/>
                        <a:pt x="13811" y="2837"/>
                      </a:cubicBezTo>
                      <a:cubicBezTo>
                        <a:pt x="13477" y="2337"/>
                        <a:pt x="13110" y="1870"/>
                        <a:pt x="12677" y="1503"/>
                      </a:cubicBezTo>
                      <a:cubicBezTo>
                        <a:pt x="11394" y="365"/>
                        <a:pt x="9690" y="0"/>
                        <a:pt x="799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40"/>
                <p:cNvSpPr/>
                <p:nvPr/>
              </p:nvSpPr>
              <p:spPr>
                <a:xfrm>
                  <a:off x="3876275" y="4467350"/>
                  <a:ext cx="98625" cy="21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" h="8457" extrusionOk="0">
                      <a:moveTo>
                        <a:pt x="286" y="0"/>
                      </a:moveTo>
                      <a:cubicBezTo>
                        <a:pt x="117" y="0"/>
                        <a:pt x="0" y="14"/>
                        <a:pt x="0" y="52"/>
                      </a:cubicBezTo>
                      <a:cubicBezTo>
                        <a:pt x="334" y="2721"/>
                        <a:pt x="668" y="5389"/>
                        <a:pt x="968" y="8058"/>
                      </a:cubicBezTo>
                      <a:cubicBezTo>
                        <a:pt x="968" y="8125"/>
                        <a:pt x="1401" y="8225"/>
                        <a:pt x="1401" y="8225"/>
                      </a:cubicBezTo>
                      <a:cubicBezTo>
                        <a:pt x="1735" y="8291"/>
                        <a:pt x="2102" y="8325"/>
                        <a:pt x="2435" y="8358"/>
                      </a:cubicBezTo>
                      <a:cubicBezTo>
                        <a:pt x="2538" y="8358"/>
                        <a:pt x="3391" y="8457"/>
                        <a:pt x="3764" y="8457"/>
                      </a:cubicBezTo>
                      <a:cubicBezTo>
                        <a:pt x="3876" y="8457"/>
                        <a:pt x="3944" y="8448"/>
                        <a:pt x="3937" y="8425"/>
                      </a:cubicBezTo>
                      <a:cubicBezTo>
                        <a:pt x="3603" y="5756"/>
                        <a:pt x="3269" y="3088"/>
                        <a:pt x="2969" y="419"/>
                      </a:cubicBezTo>
                      <a:cubicBezTo>
                        <a:pt x="2969" y="319"/>
                        <a:pt x="2569" y="252"/>
                        <a:pt x="2569" y="252"/>
                      </a:cubicBezTo>
                      <a:cubicBezTo>
                        <a:pt x="2235" y="152"/>
                        <a:pt x="1835" y="119"/>
                        <a:pt x="1501" y="85"/>
                      </a:cubicBezTo>
                      <a:cubicBezTo>
                        <a:pt x="1454" y="85"/>
                        <a:pt x="708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40"/>
                <p:cNvSpPr/>
                <p:nvPr/>
              </p:nvSpPr>
              <p:spPr>
                <a:xfrm>
                  <a:off x="3890450" y="4771200"/>
                  <a:ext cx="110100" cy="5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4" h="2276" extrusionOk="0">
                      <a:moveTo>
                        <a:pt x="945" y="0"/>
                      </a:moveTo>
                      <a:cubicBezTo>
                        <a:pt x="916" y="0"/>
                        <a:pt x="891" y="2"/>
                        <a:pt x="868" y="7"/>
                      </a:cubicBezTo>
                      <a:cubicBezTo>
                        <a:pt x="534" y="140"/>
                        <a:pt x="201" y="440"/>
                        <a:pt x="67" y="807"/>
                      </a:cubicBezTo>
                      <a:cubicBezTo>
                        <a:pt x="0" y="1141"/>
                        <a:pt x="67" y="1441"/>
                        <a:pt x="367" y="1608"/>
                      </a:cubicBezTo>
                      <a:cubicBezTo>
                        <a:pt x="701" y="1808"/>
                        <a:pt x="1201" y="1875"/>
                        <a:pt x="1568" y="1975"/>
                      </a:cubicBezTo>
                      <a:cubicBezTo>
                        <a:pt x="2169" y="2108"/>
                        <a:pt x="2836" y="2275"/>
                        <a:pt x="3403" y="2275"/>
                      </a:cubicBezTo>
                      <a:cubicBezTo>
                        <a:pt x="3703" y="2275"/>
                        <a:pt x="4070" y="2175"/>
                        <a:pt x="4237" y="1875"/>
                      </a:cubicBezTo>
                      <a:cubicBezTo>
                        <a:pt x="4404" y="1608"/>
                        <a:pt x="4237" y="1308"/>
                        <a:pt x="4037" y="1108"/>
                      </a:cubicBezTo>
                      <a:cubicBezTo>
                        <a:pt x="3886" y="976"/>
                        <a:pt x="3704" y="897"/>
                        <a:pt x="3520" y="842"/>
                      </a:cubicBezTo>
                      <a:lnTo>
                        <a:pt x="3520" y="842"/>
                      </a:lnTo>
                      <a:cubicBezTo>
                        <a:pt x="3558" y="816"/>
                        <a:pt x="3597" y="793"/>
                        <a:pt x="3636" y="772"/>
                      </a:cubicBezTo>
                      <a:lnTo>
                        <a:pt x="3636" y="772"/>
                      </a:lnTo>
                      <a:cubicBezTo>
                        <a:pt x="3636" y="773"/>
                        <a:pt x="3636" y="773"/>
                        <a:pt x="3636" y="774"/>
                      </a:cubicBezTo>
                      <a:cubicBezTo>
                        <a:pt x="3703" y="774"/>
                        <a:pt x="3703" y="774"/>
                        <a:pt x="3736" y="741"/>
                      </a:cubicBezTo>
                      <a:cubicBezTo>
                        <a:pt x="3870" y="674"/>
                        <a:pt x="3703" y="607"/>
                        <a:pt x="3603" y="607"/>
                      </a:cubicBezTo>
                      <a:cubicBezTo>
                        <a:pt x="3303" y="474"/>
                        <a:pt x="3036" y="440"/>
                        <a:pt x="2736" y="340"/>
                      </a:cubicBezTo>
                      <a:cubicBezTo>
                        <a:pt x="2369" y="274"/>
                        <a:pt x="1969" y="174"/>
                        <a:pt x="1602" y="140"/>
                      </a:cubicBezTo>
                      <a:cubicBezTo>
                        <a:pt x="1400" y="83"/>
                        <a:pt x="1124" y="0"/>
                        <a:pt x="94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479" name="Google Shape;479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07386" y="130783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7" name="Google Shape;67;p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70" name="Google Shape;70;p7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1" name="Google Shape;71;p7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72" name="Google Shape;72;p7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7"/>
          <p:cNvSpPr txBox="1">
            <a:spLocks noGrp="1"/>
          </p:cNvSpPr>
          <p:nvPr>
            <p:ph type="title"/>
          </p:nvPr>
        </p:nvSpPr>
        <p:spPr>
          <a:xfrm flipH="1">
            <a:off x="982850" y="1428750"/>
            <a:ext cx="5698500" cy="7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ubTitle" idx="1"/>
          </p:nvPr>
        </p:nvSpPr>
        <p:spPr>
          <a:xfrm flipH="1">
            <a:off x="1549550" y="2495550"/>
            <a:ext cx="4565100" cy="12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77" name="Google Shape;77;p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" name="Google Shape;79;p8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80" name="Google Shape;80;p8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" name="Google Shape;81;p8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82" name="Google Shape;82;p8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 flipH="1">
            <a:off x="1214550" y="1567140"/>
            <a:ext cx="4538700" cy="240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1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6" name="Google Shape;86;p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89" name="Google Shape;89;p9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" name="Google Shape;90;p9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91" name="Google Shape;91;p9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5136249" y="2297414"/>
            <a:ext cx="27627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1"/>
          </p:nvPr>
        </p:nvSpPr>
        <p:spPr>
          <a:xfrm>
            <a:off x="5136249" y="2788489"/>
            <a:ext cx="2762700" cy="12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 txBox="1">
            <a:spLocks noGrp="1"/>
          </p:cNvSpPr>
          <p:nvPr>
            <p:ph type="title"/>
          </p:nvPr>
        </p:nvSpPr>
        <p:spPr>
          <a:xfrm>
            <a:off x="4856550" y="3621725"/>
            <a:ext cx="3574200" cy="9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9" name="Google Shape;109;p1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" name="Google Shape;111;p13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112" name="Google Shape;112;p13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3" name="Google Shape;113;p13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114" name="Google Shape;114;p13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13225" y="508261"/>
            <a:ext cx="77175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2"/>
          </p:nvPr>
        </p:nvSpPr>
        <p:spPr>
          <a:xfrm>
            <a:off x="1146250" y="1872837"/>
            <a:ext cx="20844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3" hasCustomPrompt="1"/>
          </p:nvPr>
        </p:nvSpPr>
        <p:spPr>
          <a:xfrm>
            <a:off x="1563249" y="1294477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rgbClr val="E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"/>
          </p:nvPr>
        </p:nvSpPr>
        <p:spPr>
          <a:xfrm>
            <a:off x="1146249" y="2379690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/>
          </p:nvPr>
        </p:nvSpPr>
        <p:spPr>
          <a:xfrm>
            <a:off x="3530113" y="1872837"/>
            <a:ext cx="20844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5" hasCustomPrompt="1"/>
          </p:nvPr>
        </p:nvSpPr>
        <p:spPr>
          <a:xfrm>
            <a:off x="3947113" y="1294477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rgbClr val="E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6"/>
          </p:nvPr>
        </p:nvSpPr>
        <p:spPr>
          <a:xfrm>
            <a:off x="3530113" y="2379690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7"/>
          </p:nvPr>
        </p:nvSpPr>
        <p:spPr>
          <a:xfrm>
            <a:off x="5913950" y="1872837"/>
            <a:ext cx="20844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8" hasCustomPrompt="1"/>
          </p:nvPr>
        </p:nvSpPr>
        <p:spPr>
          <a:xfrm>
            <a:off x="6330950" y="1294477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rgbClr val="E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9"/>
          </p:nvPr>
        </p:nvSpPr>
        <p:spPr>
          <a:xfrm>
            <a:off x="5913950" y="2379676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13"/>
          </p:nvPr>
        </p:nvSpPr>
        <p:spPr>
          <a:xfrm>
            <a:off x="1146250" y="3569825"/>
            <a:ext cx="20844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14" hasCustomPrompt="1"/>
          </p:nvPr>
        </p:nvSpPr>
        <p:spPr>
          <a:xfrm>
            <a:off x="1563249" y="2994770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rgbClr val="EB3B3B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5"/>
          </p:nvPr>
        </p:nvSpPr>
        <p:spPr>
          <a:xfrm>
            <a:off x="1146249" y="4081567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6"/>
          </p:nvPr>
        </p:nvSpPr>
        <p:spPr>
          <a:xfrm>
            <a:off x="3530113" y="3569825"/>
            <a:ext cx="20844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17" hasCustomPrompt="1"/>
          </p:nvPr>
        </p:nvSpPr>
        <p:spPr>
          <a:xfrm>
            <a:off x="3947113" y="2994770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rgbClr val="E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8"/>
          </p:nvPr>
        </p:nvSpPr>
        <p:spPr>
          <a:xfrm>
            <a:off x="3530113" y="4081566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9"/>
          </p:nvPr>
        </p:nvSpPr>
        <p:spPr>
          <a:xfrm>
            <a:off x="5913950" y="3569825"/>
            <a:ext cx="20844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20" hasCustomPrompt="1"/>
          </p:nvPr>
        </p:nvSpPr>
        <p:spPr>
          <a:xfrm>
            <a:off x="6330950" y="2994770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rgbClr val="EB3B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21"/>
          </p:nvPr>
        </p:nvSpPr>
        <p:spPr>
          <a:xfrm>
            <a:off x="5913950" y="4081566"/>
            <a:ext cx="2084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7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36" name="Google Shape;136;p1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0" y="236725"/>
              <a:ext cx="8844900" cy="468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501" y="236725"/>
              <a:ext cx="8966411" cy="4777650"/>
              <a:chOff x="469693" y="236725"/>
              <a:chExt cx="8497357" cy="4777650"/>
            </a:xfrm>
          </p:grpSpPr>
          <p:pic>
            <p:nvPicPr>
              <p:cNvPr id="139" name="Google Shape;139;p14"/>
              <p:cNvPicPr preferRelativeResize="0"/>
              <p:nvPr/>
            </p:nvPicPr>
            <p:blipFill rotWithShape="1">
              <a:blip r:embed="rId2">
                <a:alphaModFix amt="49000"/>
              </a:blip>
              <a:srcRect t="9" b="9"/>
              <a:stretch/>
            </p:blipFill>
            <p:spPr>
              <a:xfrm>
                <a:off x="469693" y="236725"/>
                <a:ext cx="8382203" cy="468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0" name="Google Shape;140;p14"/>
              <p:cNvSpPr/>
              <p:nvPr/>
            </p:nvSpPr>
            <p:spPr>
              <a:xfrm>
                <a:off x="8608375" y="1477775"/>
                <a:ext cx="358675" cy="3536600"/>
              </a:xfrm>
              <a:custGeom>
                <a:avLst/>
                <a:gdLst/>
                <a:ahLst/>
                <a:cxnLst/>
                <a:rect l="l" t="t" r="r" b="b"/>
                <a:pathLst>
                  <a:path w="14347" h="141464" extrusionOk="0">
                    <a:moveTo>
                      <a:pt x="0" y="4878"/>
                    </a:moveTo>
                    <a:lnTo>
                      <a:pt x="13486" y="0"/>
                    </a:lnTo>
                    <a:lnTo>
                      <a:pt x="14347" y="141464"/>
                    </a:lnTo>
                    <a:lnTo>
                      <a:pt x="0" y="1414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141" name="Google Shape;141;p14"/>
            <p:cNvSpPr/>
            <p:nvPr/>
          </p:nvSpPr>
          <p:spPr>
            <a:xfrm>
              <a:off x="0" y="236725"/>
              <a:ext cx="713400" cy="4684500"/>
            </a:xfrm>
            <a:prstGeom prst="rect">
              <a:avLst/>
            </a:prstGeom>
            <a:gradFill>
              <a:gsLst>
                <a:gs pos="0">
                  <a:srgbClr val="212121">
                    <a:alpha val="23921"/>
                    <a:alpha val="34580"/>
                  </a:srgbClr>
                </a:gs>
                <a:gs pos="100000">
                  <a:srgbClr val="737373">
                    <a:alpha val="0"/>
                    <a:alpha val="3458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4"/>
          <p:cNvSpPr txBox="1">
            <a:spLocks noGrp="1"/>
          </p:cNvSpPr>
          <p:nvPr>
            <p:ph type="title"/>
          </p:nvPr>
        </p:nvSpPr>
        <p:spPr>
          <a:xfrm>
            <a:off x="4047450" y="2697305"/>
            <a:ext cx="3940500" cy="7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ubTitle" idx="1"/>
          </p:nvPr>
        </p:nvSpPr>
        <p:spPr>
          <a:xfrm>
            <a:off x="4558350" y="3447550"/>
            <a:ext cx="29187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title" idx="2" hasCustomPrompt="1"/>
          </p:nvPr>
        </p:nvSpPr>
        <p:spPr>
          <a:xfrm>
            <a:off x="5381706" y="994125"/>
            <a:ext cx="12720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nek Latin"/>
              <a:buNone/>
              <a:defRPr sz="3400" b="1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64" r:id="rId12"/>
    <p:sldLayoutId id="2147483666" r:id="rId13"/>
    <p:sldLayoutId id="2147483667" r:id="rId14"/>
    <p:sldLayoutId id="2147483668" r:id="rId15"/>
    <p:sldLayoutId id="2147483672" r:id="rId16"/>
    <p:sldLayoutId id="2147483673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5" r:id="rId23"/>
    <p:sldLayoutId id="2147483686" r:id="rId2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/>
          <p:nvPr/>
        </p:nvSpPr>
        <p:spPr>
          <a:xfrm>
            <a:off x="6554925" y="236725"/>
            <a:ext cx="1737900" cy="2252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1" name="Google Shape;49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76589">
            <a:off x="5702545" y="9863"/>
            <a:ext cx="2620575" cy="20011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92" name="Google Shape;4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259" y="43046"/>
            <a:ext cx="1385265" cy="1018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3" name="Google Shape;493;p44"/>
          <p:cNvSpPr txBox="1">
            <a:spLocks noGrp="1"/>
          </p:cNvSpPr>
          <p:nvPr>
            <p:ph type="subTitle" idx="1"/>
          </p:nvPr>
        </p:nvSpPr>
        <p:spPr>
          <a:xfrm>
            <a:off x="1184575" y="3931054"/>
            <a:ext cx="390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Presenter: G-2</a:t>
            </a:r>
            <a:endParaRPr dirty="0"/>
          </a:p>
        </p:txBody>
      </p:sp>
      <p:sp>
        <p:nvSpPr>
          <p:cNvPr id="494" name="Google Shape;494;p44"/>
          <p:cNvSpPr txBox="1">
            <a:spLocks noGrp="1"/>
          </p:cNvSpPr>
          <p:nvPr>
            <p:ph type="ctrTitle"/>
          </p:nvPr>
        </p:nvSpPr>
        <p:spPr>
          <a:xfrm>
            <a:off x="1107775" y="1018650"/>
            <a:ext cx="3980700" cy="29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4000" dirty="0"/>
              <a:t>National Document Managent Syatem</a:t>
            </a:r>
            <a:br>
              <a:rPr lang="en" sz="4000" b="0" dirty="0"/>
            </a:br>
            <a:r>
              <a:rPr lang="en" sz="4000" b="0" dirty="0">
                <a:solidFill>
                  <a:schemeClr val="accent3"/>
                </a:solidFill>
              </a:rPr>
              <a:t>Project Overview</a:t>
            </a:r>
            <a:endParaRPr sz="40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Google Shape;96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1037956" y="225450"/>
            <a:ext cx="3389988" cy="36124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8" name="Google Shape;96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066943">
            <a:off x="4322306" y="328203"/>
            <a:ext cx="3085036" cy="248981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9" name="Google Shape;96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316131">
            <a:off x="1476064" y="2235794"/>
            <a:ext cx="3085036" cy="248981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981" name="Google Shape;981;p68"/>
          <p:cNvGrpSpPr/>
          <p:nvPr/>
        </p:nvGrpSpPr>
        <p:grpSpPr>
          <a:xfrm rot="-174714">
            <a:off x="7524721" y="130056"/>
            <a:ext cx="1304088" cy="1040929"/>
            <a:chOff x="5426287" y="130783"/>
            <a:chExt cx="1304100" cy="1040938"/>
          </a:xfrm>
        </p:grpSpPr>
        <p:sp>
          <p:nvSpPr>
            <p:cNvPr id="982" name="Google Shape;982;p68"/>
            <p:cNvSpPr/>
            <p:nvPr/>
          </p:nvSpPr>
          <p:spPr>
            <a:xfrm rot="-221430">
              <a:off x="5453792" y="239591"/>
              <a:ext cx="1249090" cy="8928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UI of NDMS</a:t>
              </a:r>
              <a:endParaRPr dirty="0"/>
            </a:p>
          </p:txBody>
        </p:sp>
        <p:pic>
          <p:nvPicPr>
            <p:cNvPr id="983" name="Google Shape;983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07386" y="130783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sp>
        <p:nvSpPr>
          <p:cNvPr id="23" name="Google Shape;513;p46">
            <a:extLst>
              <a:ext uri="{FF2B5EF4-FFF2-40B4-BE49-F238E27FC236}">
                <a16:creationId xmlns:a16="http://schemas.microsoft.com/office/drawing/2014/main" id="{A38F2BB2-6C4D-40E0-8B2F-967198551ABC}"/>
              </a:ext>
            </a:extLst>
          </p:cNvPr>
          <p:cNvSpPr txBox="1">
            <a:spLocks/>
          </p:cNvSpPr>
          <p:nvPr/>
        </p:nvSpPr>
        <p:spPr>
          <a:xfrm>
            <a:off x="4267786" y="4611229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0 8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36707F-0737-448D-95FE-A9F554B6D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5286">
            <a:off x="4758466" y="2874155"/>
            <a:ext cx="2396553" cy="14220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D5F6AB-18AA-4541-9F74-A582A100AC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95217">
            <a:off x="1525859" y="886517"/>
            <a:ext cx="2502488" cy="1333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49C59C-EB9F-40AD-8648-077B3717CD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7415" y="831026"/>
            <a:ext cx="2523635" cy="1531547"/>
          </a:xfrm>
          <a:prstGeom prst="rect">
            <a:avLst/>
          </a:prstGeom>
        </p:spPr>
      </p:pic>
      <p:pic>
        <p:nvPicPr>
          <p:cNvPr id="970" name="Google Shape;970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788685">
            <a:off x="4209793" y="2160979"/>
            <a:ext cx="3389991" cy="243937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81E2F-0BA4-4513-BBBA-F3C126AB5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38321">
            <a:off x="1663952" y="2743329"/>
            <a:ext cx="2675914" cy="1505853"/>
          </a:xfrm>
          <a:prstGeom prst="rect">
            <a:avLst/>
          </a:prstGeom>
        </p:spPr>
      </p:pic>
      <p:pic>
        <p:nvPicPr>
          <p:cNvPr id="971" name="Google Shape;971;p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8560830">
            <a:off x="1077056" y="2295039"/>
            <a:ext cx="1218583" cy="61722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9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5A1BC2-C657-4014-BFD0-DE9CC33DDC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65576">
            <a:off x="4687456" y="2855618"/>
            <a:ext cx="2354735" cy="130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5"/>
          <p:cNvSpPr txBox="1"/>
          <p:nvPr/>
        </p:nvSpPr>
        <p:spPr>
          <a:xfrm rot="-861">
            <a:off x="3629850" y="2281225"/>
            <a:ext cx="4793100" cy="2322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Anek Latin"/>
              <a:ea typeface="Anek Latin"/>
              <a:cs typeface="Anek Latin"/>
              <a:sym typeface="Anek Latin"/>
            </a:endParaRPr>
          </a:p>
        </p:txBody>
      </p:sp>
      <p:pic>
        <p:nvPicPr>
          <p:cNvPr id="660" name="Google Shape;6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4596">
            <a:off x="866667" y="-68314"/>
            <a:ext cx="7682890" cy="273853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61" name="Google Shape;66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68509" y="3565296"/>
            <a:ext cx="1385265" cy="1018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2" name="Google Shape;662;p55"/>
          <p:cNvSpPr txBox="1">
            <a:spLocks noGrp="1"/>
          </p:cNvSpPr>
          <p:nvPr>
            <p:ph type="title"/>
          </p:nvPr>
        </p:nvSpPr>
        <p:spPr>
          <a:xfrm>
            <a:off x="4047450" y="2697305"/>
            <a:ext cx="4193036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Features and  </a:t>
            </a:r>
            <a:r>
              <a:rPr lang="en" sz="2400" b="0" dirty="0">
                <a:solidFill>
                  <a:schemeClr val="accent3"/>
                </a:solidFill>
              </a:rPr>
              <a:t>Functionalities</a:t>
            </a: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663" name="Google Shape;663;p55"/>
          <p:cNvSpPr txBox="1">
            <a:spLocks noGrp="1"/>
          </p:cNvSpPr>
          <p:nvPr>
            <p:ph type="subTitle" idx="1"/>
          </p:nvPr>
        </p:nvSpPr>
        <p:spPr>
          <a:xfrm>
            <a:off x="4558350" y="3447550"/>
            <a:ext cx="29187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key features and functionalities of the system</a:t>
            </a:r>
            <a:endParaRPr dirty="0"/>
          </a:p>
        </p:txBody>
      </p:sp>
      <p:sp>
        <p:nvSpPr>
          <p:cNvPr id="664" name="Google Shape;664;p55"/>
          <p:cNvSpPr txBox="1">
            <a:spLocks noGrp="1"/>
          </p:cNvSpPr>
          <p:nvPr>
            <p:ph type="title" idx="2"/>
          </p:nvPr>
        </p:nvSpPr>
        <p:spPr>
          <a:xfrm>
            <a:off x="5381706" y="994125"/>
            <a:ext cx="1272000" cy="986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" name="Google Shape;513;p46">
            <a:extLst>
              <a:ext uri="{FF2B5EF4-FFF2-40B4-BE49-F238E27FC236}">
                <a16:creationId xmlns:a16="http://schemas.microsoft.com/office/drawing/2014/main" id="{68330D18-C399-4948-B5B7-E1116E9F43A9}"/>
              </a:ext>
            </a:extLst>
          </p:cNvPr>
          <p:cNvSpPr txBox="1">
            <a:spLocks/>
          </p:cNvSpPr>
          <p:nvPr/>
        </p:nvSpPr>
        <p:spPr>
          <a:xfrm>
            <a:off x="3769359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0 9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4590">
            <a:off x="4697123" y="1449405"/>
            <a:ext cx="1262749" cy="13966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24590">
            <a:off x="4725823" y="3057481"/>
            <a:ext cx="1262749" cy="13966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57049">
            <a:off x="3184698" y="3057481"/>
            <a:ext cx="1262749" cy="13966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36983">
            <a:off x="3184698" y="1445170"/>
            <a:ext cx="1262748" cy="139661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8" name="Google Shape;618;p53"/>
          <p:cNvSpPr txBox="1">
            <a:spLocks noGrp="1"/>
          </p:cNvSpPr>
          <p:nvPr>
            <p:ph type="subTitle" idx="1"/>
          </p:nvPr>
        </p:nvSpPr>
        <p:spPr>
          <a:xfrm flipH="1">
            <a:off x="923136" y="1897944"/>
            <a:ext cx="1979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registration and authentication</a:t>
            </a:r>
            <a:endParaRPr dirty="0"/>
          </a:p>
        </p:txBody>
      </p:sp>
      <p:sp>
        <p:nvSpPr>
          <p:cNvPr id="619" name="Google Shape;619;p53"/>
          <p:cNvSpPr txBox="1">
            <a:spLocks noGrp="1"/>
          </p:cNvSpPr>
          <p:nvPr>
            <p:ph type="subTitle" idx="2"/>
          </p:nvPr>
        </p:nvSpPr>
        <p:spPr>
          <a:xfrm>
            <a:off x="6179447" y="1875137"/>
            <a:ext cx="1979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 upload</a:t>
            </a:r>
            <a:endParaRPr dirty="0"/>
          </a:p>
        </p:txBody>
      </p:sp>
      <p:sp>
        <p:nvSpPr>
          <p:cNvPr id="620" name="Google Shape;620;p53"/>
          <p:cNvSpPr txBox="1">
            <a:spLocks noGrp="1"/>
          </p:cNvSpPr>
          <p:nvPr>
            <p:ph type="subTitle" idx="3"/>
          </p:nvPr>
        </p:nvSpPr>
        <p:spPr>
          <a:xfrm flipH="1">
            <a:off x="1004204" y="3527187"/>
            <a:ext cx="1979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Reporting and analytics</a:t>
            </a:r>
            <a:endParaRPr dirty="0"/>
          </a:p>
        </p:txBody>
      </p:sp>
      <p:sp>
        <p:nvSpPr>
          <p:cNvPr id="621" name="Google Shape;621;p53"/>
          <p:cNvSpPr txBox="1">
            <a:spLocks noGrp="1"/>
          </p:cNvSpPr>
          <p:nvPr>
            <p:ph type="title"/>
          </p:nvPr>
        </p:nvSpPr>
        <p:spPr>
          <a:xfrm>
            <a:off x="713225" y="496067"/>
            <a:ext cx="7717500" cy="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</a:t>
            </a:r>
            <a:r>
              <a:rPr lang="en" b="0" dirty="0">
                <a:solidFill>
                  <a:schemeClr val="accent3"/>
                </a:solidFill>
              </a:rPr>
              <a:t>Functionalities</a:t>
            </a: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625" name="Google Shape;625;p53"/>
          <p:cNvSpPr txBox="1">
            <a:spLocks noGrp="1"/>
          </p:cNvSpPr>
          <p:nvPr>
            <p:ph type="subTitle" idx="4"/>
          </p:nvPr>
        </p:nvSpPr>
        <p:spPr>
          <a:xfrm>
            <a:off x="6179447" y="3504238"/>
            <a:ext cx="1979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 management</a:t>
            </a:r>
            <a:endParaRPr dirty="0"/>
          </a:p>
        </p:txBody>
      </p:sp>
      <p:grpSp>
        <p:nvGrpSpPr>
          <p:cNvPr id="627" name="Google Shape;627;p53"/>
          <p:cNvGrpSpPr/>
          <p:nvPr/>
        </p:nvGrpSpPr>
        <p:grpSpPr>
          <a:xfrm>
            <a:off x="3622131" y="3594215"/>
            <a:ext cx="413165" cy="413165"/>
            <a:chOff x="-65131525" y="2281350"/>
            <a:chExt cx="316650" cy="316650"/>
          </a:xfrm>
        </p:grpSpPr>
        <p:sp>
          <p:nvSpPr>
            <p:cNvPr id="628" name="Google Shape;628;p53"/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3"/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53"/>
          <p:cNvGrpSpPr/>
          <p:nvPr/>
        </p:nvGrpSpPr>
        <p:grpSpPr>
          <a:xfrm>
            <a:off x="5123883" y="3598856"/>
            <a:ext cx="416231" cy="403901"/>
            <a:chOff x="-59481900" y="2290800"/>
            <a:chExt cx="319000" cy="309550"/>
          </a:xfrm>
        </p:grpSpPr>
        <p:sp>
          <p:nvSpPr>
            <p:cNvPr id="631" name="Google Shape;631;p53"/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3"/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3"/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3"/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3"/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3"/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53"/>
          <p:cNvGrpSpPr/>
          <p:nvPr/>
        </p:nvGrpSpPr>
        <p:grpSpPr>
          <a:xfrm>
            <a:off x="3607756" y="1986599"/>
            <a:ext cx="413165" cy="415220"/>
            <a:chOff x="-62150375" y="2664925"/>
            <a:chExt cx="316650" cy="318225"/>
          </a:xfrm>
        </p:grpSpPr>
        <p:sp>
          <p:nvSpPr>
            <p:cNvPr id="638" name="Google Shape;638;p53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3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3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3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53"/>
          <p:cNvSpPr/>
          <p:nvPr/>
        </p:nvSpPr>
        <p:spPr>
          <a:xfrm>
            <a:off x="5143957" y="1987638"/>
            <a:ext cx="413164" cy="413159"/>
          </a:xfrm>
          <a:custGeom>
            <a:avLst/>
            <a:gdLst/>
            <a:ahLst/>
            <a:cxnLst/>
            <a:rect l="l" t="t" r="r" b="b"/>
            <a:pathLst>
              <a:path w="11847" h="11846" extrusionOk="0">
                <a:moveTo>
                  <a:pt x="10744" y="3718"/>
                </a:moveTo>
                <a:lnTo>
                  <a:pt x="10428" y="4348"/>
                </a:lnTo>
                <a:cubicBezTo>
                  <a:pt x="10397" y="4442"/>
                  <a:pt x="10397" y="4568"/>
                  <a:pt x="10428" y="4663"/>
                </a:cubicBezTo>
                <a:lnTo>
                  <a:pt x="10744" y="5293"/>
                </a:lnTo>
                <a:lnTo>
                  <a:pt x="9483" y="4915"/>
                </a:lnTo>
                <a:lnTo>
                  <a:pt x="9105" y="4505"/>
                </a:lnTo>
                <a:lnTo>
                  <a:pt x="9483" y="4127"/>
                </a:lnTo>
                <a:lnTo>
                  <a:pt x="10744" y="3718"/>
                </a:lnTo>
                <a:close/>
                <a:moveTo>
                  <a:pt x="4443" y="3497"/>
                </a:moveTo>
                <a:cubicBezTo>
                  <a:pt x="4884" y="3497"/>
                  <a:pt x="5262" y="3781"/>
                  <a:pt x="5419" y="4190"/>
                </a:cubicBezTo>
                <a:lnTo>
                  <a:pt x="4443" y="4190"/>
                </a:lnTo>
                <a:cubicBezTo>
                  <a:pt x="4253" y="4190"/>
                  <a:pt x="4096" y="4348"/>
                  <a:pt x="4096" y="4568"/>
                </a:cubicBezTo>
                <a:cubicBezTo>
                  <a:pt x="4096" y="4663"/>
                  <a:pt x="4253" y="4820"/>
                  <a:pt x="4443" y="4820"/>
                </a:cubicBezTo>
                <a:lnTo>
                  <a:pt x="5419" y="4820"/>
                </a:lnTo>
                <a:cubicBezTo>
                  <a:pt x="5262" y="5230"/>
                  <a:pt x="4915" y="5545"/>
                  <a:pt x="4443" y="5545"/>
                </a:cubicBezTo>
                <a:cubicBezTo>
                  <a:pt x="3844" y="5545"/>
                  <a:pt x="3434" y="5072"/>
                  <a:pt x="3434" y="4505"/>
                </a:cubicBezTo>
                <a:cubicBezTo>
                  <a:pt x="3434" y="3970"/>
                  <a:pt x="3907" y="3497"/>
                  <a:pt x="4443" y="3497"/>
                </a:cubicBezTo>
                <a:close/>
                <a:moveTo>
                  <a:pt x="4443" y="2080"/>
                </a:moveTo>
                <a:cubicBezTo>
                  <a:pt x="5671" y="2080"/>
                  <a:pt x="6679" y="2993"/>
                  <a:pt x="6837" y="4159"/>
                </a:cubicBezTo>
                <a:lnTo>
                  <a:pt x="6144" y="4159"/>
                </a:lnTo>
                <a:cubicBezTo>
                  <a:pt x="5986" y="3371"/>
                  <a:pt x="5262" y="2773"/>
                  <a:pt x="4443" y="2773"/>
                </a:cubicBezTo>
                <a:cubicBezTo>
                  <a:pt x="3497" y="2773"/>
                  <a:pt x="2710" y="3560"/>
                  <a:pt x="2710" y="4505"/>
                </a:cubicBezTo>
                <a:cubicBezTo>
                  <a:pt x="2710" y="5451"/>
                  <a:pt x="3497" y="6238"/>
                  <a:pt x="4443" y="6238"/>
                </a:cubicBezTo>
                <a:cubicBezTo>
                  <a:pt x="5262" y="6238"/>
                  <a:pt x="5986" y="5671"/>
                  <a:pt x="6144" y="4883"/>
                </a:cubicBezTo>
                <a:lnTo>
                  <a:pt x="6837" y="4883"/>
                </a:lnTo>
                <a:cubicBezTo>
                  <a:pt x="6679" y="6049"/>
                  <a:pt x="5671" y="6963"/>
                  <a:pt x="4443" y="6963"/>
                </a:cubicBezTo>
                <a:cubicBezTo>
                  <a:pt x="3119" y="6963"/>
                  <a:pt x="2017" y="5860"/>
                  <a:pt x="2017" y="4505"/>
                </a:cubicBezTo>
                <a:cubicBezTo>
                  <a:pt x="2017" y="3182"/>
                  <a:pt x="3119" y="2080"/>
                  <a:pt x="4443" y="2080"/>
                </a:cubicBezTo>
                <a:close/>
                <a:moveTo>
                  <a:pt x="4474" y="662"/>
                </a:moveTo>
                <a:cubicBezTo>
                  <a:pt x="6459" y="662"/>
                  <a:pt x="8097" y="2206"/>
                  <a:pt x="8255" y="4127"/>
                </a:cubicBezTo>
                <a:lnTo>
                  <a:pt x="7562" y="4127"/>
                </a:lnTo>
                <a:cubicBezTo>
                  <a:pt x="7372" y="2584"/>
                  <a:pt x="6049" y="1355"/>
                  <a:pt x="4443" y="1355"/>
                </a:cubicBezTo>
                <a:cubicBezTo>
                  <a:pt x="2710" y="1355"/>
                  <a:pt x="1324" y="2773"/>
                  <a:pt x="1324" y="4474"/>
                </a:cubicBezTo>
                <a:cubicBezTo>
                  <a:pt x="1324" y="6175"/>
                  <a:pt x="2741" y="7593"/>
                  <a:pt x="4443" y="7593"/>
                </a:cubicBezTo>
                <a:cubicBezTo>
                  <a:pt x="6049" y="7593"/>
                  <a:pt x="7372" y="6364"/>
                  <a:pt x="7562" y="4820"/>
                </a:cubicBezTo>
                <a:lnTo>
                  <a:pt x="8255" y="4820"/>
                </a:lnTo>
                <a:cubicBezTo>
                  <a:pt x="8097" y="6774"/>
                  <a:pt x="6459" y="8286"/>
                  <a:pt x="4474" y="8286"/>
                </a:cubicBezTo>
                <a:cubicBezTo>
                  <a:pt x="2395" y="8286"/>
                  <a:pt x="662" y="6616"/>
                  <a:pt x="662" y="4474"/>
                </a:cubicBezTo>
                <a:cubicBezTo>
                  <a:pt x="662" y="2363"/>
                  <a:pt x="2363" y="662"/>
                  <a:pt x="4474" y="662"/>
                </a:cubicBezTo>
                <a:close/>
                <a:moveTo>
                  <a:pt x="5734" y="8822"/>
                </a:moveTo>
                <a:lnTo>
                  <a:pt x="6049" y="9767"/>
                </a:lnTo>
                <a:lnTo>
                  <a:pt x="2836" y="9767"/>
                </a:lnTo>
                <a:lnTo>
                  <a:pt x="3151" y="8822"/>
                </a:lnTo>
                <a:cubicBezTo>
                  <a:pt x="3529" y="8916"/>
                  <a:pt x="4001" y="9011"/>
                  <a:pt x="4443" y="9011"/>
                </a:cubicBezTo>
                <a:cubicBezTo>
                  <a:pt x="4884" y="9011"/>
                  <a:pt x="5356" y="8916"/>
                  <a:pt x="5734" y="8822"/>
                </a:cubicBezTo>
                <a:close/>
                <a:moveTo>
                  <a:pt x="6522" y="10428"/>
                </a:moveTo>
                <a:cubicBezTo>
                  <a:pt x="6963" y="10428"/>
                  <a:pt x="7372" y="10680"/>
                  <a:pt x="7530" y="11121"/>
                </a:cubicBezTo>
                <a:lnTo>
                  <a:pt x="1418" y="11121"/>
                </a:lnTo>
                <a:cubicBezTo>
                  <a:pt x="1576" y="10743"/>
                  <a:pt x="1922" y="10428"/>
                  <a:pt x="2395" y="10428"/>
                </a:cubicBezTo>
                <a:close/>
                <a:moveTo>
                  <a:pt x="4474" y="0"/>
                </a:moveTo>
                <a:cubicBezTo>
                  <a:pt x="1985" y="0"/>
                  <a:pt x="0" y="1985"/>
                  <a:pt x="0" y="4474"/>
                </a:cubicBezTo>
                <a:cubicBezTo>
                  <a:pt x="0" y="6238"/>
                  <a:pt x="1040" y="7813"/>
                  <a:pt x="2552" y="8538"/>
                </a:cubicBezTo>
                <a:lnTo>
                  <a:pt x="2143" y="9767"/>
                </a:lnTo>
                <a:cubicBezTo>
                  <a:pt x="1324" y="9861"/>
                  <a:pt x="693" y="10586"/>
                  <a:pt x="693" y="11499"/>
                </a:cubicBezTo>
                <a:cubicBezTo>
                  <a:pt x="693" y="11688"/>
                  <a:pt x="851" y="11846"/>
                  <a:pt x="1040" y="11846"/>
                </a:cubicBezTo>
                <a:lnTo>
                  <a:pt x="7971" y="11846"/>
                </a:lnTo>
                <a:cubicBezTo>
                  <a:pt x="8192" y="11846"/>
                  <a:pt x="8349" y="11688"/>
                  <a:pt x="8349" y="11499"/>
                </a:cubicBezTo>
                <a:cubicBezTo>
                  <a:pt x="8349" y="10617"/>
                  <a:pt x="7719" y="9924"/>
                  <a:pt x="6900" y="9767"/>
                </a:cubicBezTo>
                <a:lnTo>
                  <a:pt x="6490" y="8538"/>
                </a:lnTo>
                <a:cubicBezTo>
                  <a:pt x="7782" y="7908"/>
                  <a:pt x="8727" y="6679"/>
                  <a:pt x="8979" y="5230"/>
                </a:cubicBezTo>
                <a:lnTo>
                  <a:pt x="9137" y="5388"/>
                </a:lnTo>
                <a:cubicBezTo>
                  <a:pt x="9168" y="5419"/>
                  <a:pt x="9200" y="5451"/>
                  <a:pt x="9263" y="5451"/>
                </a:cubicBezTo>
                <a:lnTo>
                  <a:pt x="11374" y="6175"/>
                </a:lnTo>
                <a:cubicBezTo>
                  <a:pt x="11403" y="6183"/>
                  <a:pt x="11435" y="6186"/>
                  <a:pt x="11466" y="6186"/>
                </a:cubicBezTo>
                <a:cubicBezTo>
                  <a:pt x="11569" y="6186"/>
                  <a:pt x="11672" y="6145"/>
                  <a:pt x="11720" y="6049"/>
                </a:cubicBezTo>
                <a:cubicBezTo>
                  <a:pt x="11815" y="5923"/>
                  <a:pt x="11846" y="5766"/>
                  <a:pt x="11783" y="5671"/>
                </a:cubicBezTo>
                <a:lnTo>
                  <a:pt x="11153" y="4442"/>
                </a:lnTo>
                <a:lnTo>
                  <a:pt x="11783" y="3214"/>
                </a:lnTo>
                <a:cubicBezTo>
                  <a:pt x="11815" y="3151"/>
                  <a:pt x="11783" y="2993"/>
                  <a:pt x="11689" y="2899"/>
                </a:cubicBezTo>
                <a:cubicBezTo>
                  <a:pt x="11641" y="2802"/>
                  <a:pt x="11519" y="2761"/>
                  <a:pt x="11422" y="2761"/>
                </a:cubicBezTo>
                <a:cubicBezTo>
                  <a:pt x="11392" y="2761"/>
                  <a:pt x="11364" y="2765"/>
                  <a:pt x="11342" y="2773"/>
                </a:cubicBezTo>
                <a:lnTo>
                  <a:pt x="9200" y="3497"/>
                </a:lnTo>
                <a:cubicBezTo>
                  <a:pt x="9168" y="3497"/>
                  <a:pt x="9105" y="3529"/>
                  <a:pt x="9105" y="3560"/>
                </a:cubicBezTo>
                <a:lnTo>
                  <a:pt x="8916" y="3718"/>
                </a:lnTo>
                <a:cubicBezTo>
                  <a:pt x="8570" y="1607"/>
                  <a:pt x="6742" y="0"/>
                  <a:pt x="4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513;p46">
            <a:extLst>
              <a:ext uri="{FF2B5EF4-FFF2-40B4-BE49-F238E27FC236}">
                <a16:creationId xmlns:a16="http://schemas.microsoft.com/office/drawing/2014/main" id="{6D2202AC-4662-4B1F-954D-1F44DAC91DFB}"/>
              </a:ext>
            </a:extLst>
          </p:cNvPr>
          <p:cNvSpPr txBox="1">
            <a:spLocks/>
          </p:cNvSpPr>
          <p:nvPr/>
        </p:nvSpPr>
        <p:spPr>
          <a:xfrm>
            <a:off x="3769359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1 0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5961">
            <a:off x="5008000" y="271518"/>
            <a:ext cx="3462274" cy="437764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57" name="Google Shape;857;p61"/>
          <p:cNvSpPr txBox="1">
            <a:spLocks noGrp="1"/>
          </p:cNvSpPr>
          <p:nvPr>
            <p:ph type="title"/>
          </p:nvPr>
        </p:nvSpPr>
        <p:spPr>
          <a:xfrm>
            <a:off x="982800" y="1090375"/>
            <a:ext cx="3500700" cy="17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User registration and authentication</a:t>
            </a:r>
            <a:br>
              <a:rPr lang="en-US" dirty="0"/>
            </a:b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858" name="Google Shape;858;p61"/>
          <p:cNvSpPr txBox="1">
            <a:spLocks noGrp="1"/>
          </p:cNvSpPr>
          <p:nvPr>
            <p:ph type="subTitle" idx="1"/>
          </p:nvPr>
        </p:nvSpPr>
        <p:spPr>
          <a:xfrm>
            <a:off x="982800" y="3135207"/>
            <a:ext cx="35007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can easily register by using registration page</a:t>
            </a:r>
            <a:endParaRPr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AD66598-446E-49FD-ABA7-D37868F4F54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29448" r="29448"/>
          <a:stretch>
            <a:fillRect/>
          </a:stretch>
        </p:blipFill>
        <p:spPr>
          <a:xfrm>
            <a:off x="4826205" y="353595"/>
            <a:ext cx="3458661" cy="4364700"/>
          </a:xfrm>
        </p:spPr>
      </p:pic>
      <p:pic>
        <p:nvPicPr>
          <p:cNvPr id="862" name="Google Shape;86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72410">
            <a:off x="6697811" y="109262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61" name="Google Shape;86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86049">
            <a:off x="6294336" y="130783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60" name="Google Shape;86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7386" y="130783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9" name="Google Shape;513;p46">
            <a:extLst>
              <a:ext uri="{FF2B5EF4-FFF2-40B4-BE49-F238E27FC236}">
                <a16:creationId xmlns:a16="http://schemas.microsoft.com/office/drawing/2014/main" id="{CD21ED33-F356-4EFC-BE96-ADCF85AEDE14}"/>
              </a:ext>
            </a:extLst>
          </p:cNvPr>
          <p:cNvSpPr txBox="1">
            <a:spLocks/>
          </p:cNvSpPr>
          <p:nvPr/>
        </p:nvSpPr>
        <p:spPr>
          <a:xfrm>
            <a:off x="3769359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1 1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5961">
            <a:off x="5008000" y="271518"/>
            <a:ext cx="3462274" cy="437764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57" name="Google Shape;857;p61"/>
          <p:cNvSpPr txBox="1">
            <a:spLocks noGrp="1"/>
          </p:cNvSpPr>
          <p:nvPr>
            <p:ph type="title"/>
          </p:nvPr>
        </p:nvSpPr>
        <p:spPr>
          <a:xfrm>
            <a:off x="982800" y="1090375"/>
            <a:ext cx="3500700" cy="17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Document upload</a:t>
            </a:r>
            <a:br>
              <a:rPr lang="en-US" dirty="0"/>
            </a:br>
            <a:br>
              <a:rPr lang="en-US" dirty="0"/>
            </a:b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858" name="Google Shape;858;p61"/>
          <p:cNvSpPr txBox="1">
            <a:spLocks noGrp="1"/>
          </p:cNvSpPr>
          <p:nvPr>
            <p:ph type="subTitle" idx="1"/>
          </p:nvPr>
        </p:nvSpPr>
        <p:spPr>
          <a:xfrm>
            <a:off x="910736" y="2307893"/>
            <a:ext cx="35007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</a:t>
            </a:r>
            <a:r>
              <a:rPr lang="en" dirty="0"/>
              <a:t>ser can upload documents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9C785A-DE2F-46D4-9AC7-177D1D386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601" y="411794"/>
            <a:ext cx="3843404" cy="3996919"/>
          </a:xfrm>
          <a:prstGeom prst="rect">
            <a:avLst/>
          </a:prstGeom>
        </p:spPr>
      </p:pic>
      <p:pic>
        <p:nvPicPr>
          <p:cNvPr id="860" name="Google Shape;86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7386" y="130783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61" name="Google Shape;86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86049">
            <a:off x="6294336" y="130783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62" name="Google Shape;86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72410">
            <a:off x="6697811" y="109262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9" name="Google Shape;513;p46">
            <a:extLst>
              <a:ext uri="{FF2B5EF4-FFF2-40B4-BE49-F238E27FC236}">
                <a16:creationId xmlns:a16="http://schemas.microsoft.com/office/drawing/2014/main" id="{1748BFC4-7570-46EF-9A61-4AD4BE3238BA}"/>
              </a:ext>
            </a:extLst>
          </p:cNvPr>
          <p:cNvSpPr txBox="1">
            <a:spLocks/>
          </p:cNvSpPr>
          <p:nvPr/>
        </p:nvSpPr>
        <p:spPr>
          <a:xfrm>
            <a:off x="3769359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1 2</a:t>
            </a:r>
          </a:p>
        </p:txBody>
      </p:sp>
    </p:spTree>
    <p:extLst>
      <p:ext uri="{BB962C8B-B14F-4D97-AF65-F5344CB8AC3E}">
        <p14:creationId xmlns:p14="http://schemas.microsoft.com/office/powerpoint/2010/main" val="3730394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5961">
            <a:off x="5008000" y="271518"/>
            <a:ext cx="3462274" cy="437764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57" name="Google Shape;857;p61"/>
          <p:cNvSpPr txBox="1">
            <a:spLocks noGrp="1"/>
          </p:cNvSpPr>
          <p:nvPr>
            <p:ph type="title"/>
          </p:nvPr>
        </p:nvSpPr>
        <p:spPr>
          <a:xfrm>
            <a:off x="982800" y="1090375"/>
            <a:ext cx="3500700" cy="17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Document management</a:t>
            </a:r>
            <a:br>
              <a:rPr lang="en-US" dirty="0"/>
            </a:br>
            <a:br>
              <a:rPr lang="en-US" dirty="0"/>
            </a:b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858" name="Google Shape;858;p61"/>
          <p:cNvSpPr txBox="1">
            <a:spLocks noGrp="1"/>
          </p:cNvSpPr>
          <p:nvPr>
            <p:ph type="subTitle" idx="1"/>
          </p:nvPr>
        </p:nvSpPr>
        <p:spPr>
          <a:xfrm>
            <a:off x="982800" y="3135207"/>
            <a:ext cx="35007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</a:t>
            </a:r>
            <a:r>
              <a:rPr lang="en" dirty="0"/>
              <a:t>ser can view and delete document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42881-350A-4AF3-BD5E-554C91BF7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843" y="373650"/>
            <a:ext cx="3040928" cy="4259500"/>
          </a:xfrm>
          <a:prstGeom prst="rect">
            <a:avLst/>
          </a:prstGeom>
        </p:spPr>
      </p:pic>
      <p:pic>
        <p:nvPicPr>
          <p:cNvPr id="862" name="Google Shape;86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72410">
            <a:off x="6697811" y="109262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61" name="Google Shape;86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86049">
            <a:off x="6294336" y="130783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60" name="Google Shape;86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7386" y="130783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9" name="Google Shape;513;p46">
            <a:extLst>
              <a:ext uri="{FF2B5EF4-FFF2-40B4-BE49-F238E27FC236}">
                <a16:creationId xmlns:a16="http://schemas.microsoft.com/office/drawing/2014/main" id="{7F8D46D2-AA27-4D70-A9F3-3BA0B2260140}"/>
              </a:ext>
            </a:extLst>
          </p:cNvPr>
          <p:cNvSpPr txBox="1">
            <a:spLocks/>
          </p:cNvSpPr>
          <p:nvPr/>
        </p:nvSpPr>
        <p:spPr>
          <a:xfrm>
            <a:off x="3769359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1 3</a:t>
            </a:r>
          </a:p>
        </p:txBody>
      </p:sp>
    </p:spTree>
    <p:extLst>
      <p:ext uri="{BB962C8B-B14F-4D97-AF65-F5344CB8AC3E}">
        <p14:creationId xmlns:p14="http://schemas.microsoft.com/office/powerpoint/2010/main" val="392469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4596">
            <a:off x="2236657" y="204799"/>
            <a:ext cx="4759567" cy="33016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8" name="Google Shape;868;p62"/>
          <p:cNvSpPr/>
          <p:nvPr/>
        </p:nvSpPr>
        <p:spPr>
          <a:xfrm>
            <a:off x="3913906" y="735725"/>
            <a:ext cx="13188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2"/>
          <p:cNvSpPr txBox="1">
            <a:spLocks noGrp="1"/>
          </p:cNvSpPr>
          <p:nvPr>
            <p:ph type="title"/>
          </p:nvPr>
        </p:nvSpPr>
        <p:spPr>
          <a:xfrm>
            <a:off x="2943259" y="1887712"/>
            <a:ext cx="3271500" cy="15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Security </a:t>
            </a:r>
            <a:r>
              <a:rPr lang="en" dirty="0"/>
              <a:t>and </a:t>
            </a:r>
            <a:r>
              <a:rPr lang="en" b="0" dirty="0">
                <a:solidFill>
                  <a:schemeClr val="accent3"/>
                </a:solidFill>
              </a:rPr>
              <a:t>Privacy</a:t>
            </a: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870" name="Google Shape;870;p62"/>
          <p:cNvSpPr txBox="1">
            <a:spLocks noGrp="1"/>
          </p:cNvSpPr>
          <p:nvPr>
            <p:ph type="subTitle" idx="1"/>
          </p:nvPr>
        </p:nvSpPr>
        <p:spPr>
          <a:xfrm>
            <a:off x="2424058" y="3591600"/>
            <a:ext cx="4384764" cy="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Security and Privacy of a National Document Management System (NDMS)</a:t>
            </a:r>
          </a:p>
        </p:txBody>
      </p:sp>
      <p:sp>
        <p:nvSpPr>
          <p:cNvPr id="871" name="Google Shape;871;p62"/>
          <p:cNvSpPr txBox="1">
            <a:spLocks noGrp="1"/>
          </p:cNvSpPr>
          <p:nvPr>
            <p:ph type="title" idx="2"/>
          </p:nvPr>
        </p:nvSpPr>
        <p:spPr>
          <a:xfrm>
            <a:off x="3919609" y="897862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72" name="Google Shape;872;p62"/>
          <p:cNvSpPr txBox="1"/>
          <p:nvPr/>
        </p:nvSpPr>
        <p:spPr>
          <a:xfrm rot="-773">
            <a:off x="7087859" y="2774462"/>
            <a:ext cx="1335000" cy="1829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 dirty="0">
              <a:latin typeface="Anek Latin"/>
              <a:ea typeface="Anek Latin"/>
              <a:cs typeface="Anek Latin"/>
              <a:sym typeface="Anek Latin"/>
            </a:endParaRPr>
          </a:p>
        </p:txBody>
      </p:sp>
      <p:grpSp>
        <p:nvGrpSpPr>
          <p:cNvPr id="873" name="Google Shape;873;p62"/>
          <p:cNvGrpSpPr/>
          <p:nvPr/>
        </p:nvGrpSpPr>
        <p:grpSpPr>
          <a:xfrm>
            <a:off x="895299" y="134005"/>
            <a:ext cx="1283100" cy="1379572"/>
            <a:chOff x="895299" y="134005"/>
            <a:chExt cx="1283100" cy="1379572"/>
          </a:xfrm>
        </p:grpSpPr>
        <p:grpSp>
          <p:nvGrpSpPr>
            <p:cNvPr id="874" name="Google Shape;874;p62"/>
            <p:cNvGrpSpPr/>
            <p:nvPr/>
          </p:nvGrpSpPr>
          <p:grpSpPr>
            <a:xfrm>
              <a:off x="895299" y="134005"/>
              <a:ext cx="1283100" cy="1379572"/>
              <a:chOff x="5768249" y="130783"/>
              <a:chExt cx="1283100" cy="1379572"/>
            </a:xfrm>
          </p:grpSpPr>
          <p:sp>
            <p:nvSpPr>
              <p:cNvPr id="875" name="Google Shape;875;p62"/>
              <p:cNvSpPr/>
              <p:nvPr/>
            </p:nvSpPr>
            <p:spPr>
              <a:xfrm rot="-221456">
                <a:off x="5806297" y="253138"/>
                <a:ext cx="1207004" cy="1219635"/>
              </a:xfrm>
              <a:prstGeom prst="rect">
                <a:avLst/>
              </a:prstGeom>
              <a:solidFill>
                <a:srgbClr val="FAF9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876" name="Google Shape;876;p6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007386" y="130783"/>
                <a:ext cx="183100" cy="5620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  <p:sp>
          <p:nvSpPr>
            <p:cNvPr id="877" name="Google Shape;877;p62"/>
            <p:cNvSpPr/>
            <p:nvPr/>
          </p:nvSpPr>
          <p:spPr>
            <a:xfrm>
              <a:off x="1391713" y="619825"/>
              <a:ext cx="290275" cy="586799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3"/>
                  </a:solidFill>
                  <a:latin typeface="Anaheim"/>
                </a:rPr>
                <a:t>$</a:t>
              </a:r>
            </a:p>
          </p:txBody>
        </p:sp>
      </p:grpSp>
      <p:pic>
        <p:nvPicPr>
          <p:cNvPr id="878" name="Google Shape;87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568509" y="3565296"/>
            <a:ext cx="1385265" cy="1018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" name="Google Shape;513;p46">
            <a:extLst>
              <a:ext uri="{FF2B5EF4-FFF2-40B4-BE49-F238E27FC236}">
                <a16:creationId xmlns:a16="http://schemas.microsoft.com/office/drawing/2014/main" id="{5E9E1374-93DB-4E62-AF67-90BA0B89DE8D}"/>
              </a:ext>
            </a:extLst>
          </p:cNvPr>
          <p:cNvSpPr txBox="1">
            <a:spLocks/>
          </p:cNvSpPr>
          <p:nvPr/>
        </p:nvSpPr>
        <p:spPr>
          <a:xfrm>
            <a:off x="3769359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1 4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3" name="Google Shape;883;p63"/>
          <p:cNvGrpSpPr/>
          <p:nvPr/>
        </p:nvGrpSpPr>
        <p:grpSpPr>
          <a:xfrm>
            <a:off x="848046" y="1142175"/>
            <a:ext cx="7819357" cy="3606900"/>
            <a:chOff x="906475" y="1311850"/>
            <a:chExt cx="7819357" cy="3606900"/>
          </a:xfrm>
        </p:grpSpPr>
        <p:grpSp>
          <p:nvGrpSpPr>
            <p:cNvPr id="884" name="Google Shape;884;p63"/>
            <p:cNvGrpSpPr/>
            <p:nvPr/>
          </p:nvGrpSpPr>
          <p:grpSpPr>
            <a:xfrm rot="5400000">
              <a:off x="2999158" y="-780833"/>
              <a:ext cx="3606900" cy="7792266"/>
              <a:chOff x="5342832" y="130783"/>
              <a:chExt cx="3606900" cy="7792266"/>
            </a:xfrm>
          </p:grpSpPr>
          <p:sp>
            <p:nvSpPr>
              <p:cNvPr id="885" name="Google Shape;885;p63"/>
              <p:cNvSpPr/>
              <p:nvPr/>
            </p:nvSpPr>
            <p:spPr>
              <a:xfrm rot="158480">
                <a:off x="5515549" y="291671"/>
                <a:ext cx="3261465" cy="7560255"/>
              </a:xfrm>
              <a:prstGeom prst="rect">
                <a:avLst/>
              </a:prstGeom>
              <a:solidFill>
                <a:srgbClr val="FAF9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886" name="Google Shape;886;p6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007386" y="130783"/>
                <a:ext cx="183100" cy="5620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pic>
        </p:grpSp>
        <p:pic>
          <p:nvPicPr>
            <p:cNvPr id="887" name="Google Shape;887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503404">
              <a:off x="8339166" y="2172267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888" name="Google Shape;888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333139">
              <a:off x="8305951" y="3710792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pic>
        <p:nvPicPr>
          <p:cNvPr id="889" name="Google Shape;889;p63"/>
          <p:cNvPicPr preferRelativeResize="0"/>
          <p:nvPr/>
        </p:nvPicPr>
        <p:blipFill rotWithShape="1">
          <a:blip r:embed="rId4">
            <a:alphaModFix/>
          </a:blip>
          <a:srcRect t="27625"/>
          <a:stretch/>
        </p:blipFill>
        <p:spPr>
          <a:xfrm>
            <a:off x="1348138" y="207835"/>
            <a:ext cx="6819174" cy="16796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0" name="Google Shape;890;p63"/>
          <p:cNvSpPr txBox="1">
            <a:spLocks noGrp="1"/>
          </p:cNvSpPr>
          <p:nvPr>
            <p:ph type="title"/>
          </p:nvPr>
        </p:nvSpPr>
        <p:spPr>
          <a:xfrm>
            <a:off x="713350" y="549075"/>
            <a:ext cx="77175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</a:t>
            </a:r>
            <a:r>
              <a:rPr lang="en" b="0" dirty="0">
                <a:solidFill>
                  <a:schemeClr val="accent3"/>
                </a:solidFill>
              </a:rPr>
              <a:t>Privacy</a:t>
            </a:r>
            <a:endParaRPr dirty="0"/>
          </a:p>
        </p:txBody>
      </p:sp>
      <p:sp>
        <p:nvSpPr>
          <p:cNvPr id="896" name="Google Shape;896;p63"/>
          <p:cNvSpPr txBox="1">
            <a:spLocks noGrp="1"/>
          </p:cNvSpPr>
          <p:nvPr>
            <p:ph type="subTitle" idx="1"/>
          </p:nvPr>
        </p:nvSpPr>
        <p:spPr>
          <a:xfrm>
            <a:off x="1811167" y="1960436"/>
            <a:ext cx="1812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Encryption</a:t>
            </a:r>
            <a:endParaRPr dirty="0"/>
          </a:p>
        </p:txBody>
      </p:sp>
      <p:sp>
        <p:nvSpPr>
          <p:cNvPr id="897" name="Google Shape;897;p63"/>
          <p:cNvSpPr txBox="1">
            <a:spLocks noGrp="1"/>
          </p:cNvSpPr>
          <p:nvPr>
            <p:ph type="subTitle" idx="2"/>
          </p:nvPr>
        </p:nvSpPr>
        <p:spPr>
          <a:xfrm>
            <a:off x="1811167" y="2397502"/>
            <a:ext cx="18129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NDMS protect users passwords</a:t>
            </a:r>
            <a:endParaRPr dirty="0"/>
          </a:p>
        </p:txBody>
      </p:sp>
      <p:sp>
        <p:nvSpPr>
          <p:cNvPr id="898" name="Google Shape;898;p63"/>
          <p:cNvSpPr txBox="1">
            <a:spLocks noGrp="1"/>
          </p:cNvSpPr>
          <p:nvPr>
            <p:ph type="subTitle" idx="3"/>
          </p:nvPr>
        </p:nvSpPr>
        <p:spPr>
          <a:xfrm>
            <a:off x="4913554" y="1955422"/>
            <a:ext cx="248873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authentication</a:t>
            </a:r>
            <a:endParaRPr dirty="0"/>
          </a:p>
        </p:txBody>
      </p:sp>
      <p:sp>
        <p:nvSpPr>
          <p:cNvPr id="899" name="Google Shape;899;p63"/>
          <p:cNvSpPr txBox="1">
            <a:spLocks noGrp="1"/>
          </p:cNvSpPr>
          <p:nvPr>
            <p:ph type="subTitle" idx="4"/>
          </p:nvPr>
        </p:nvSpPr>
        <p:spPr>
          <a:xfrm>
            <a:off x="4179124" y="2408615"/>
            <a:ext cx="3747954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No false user can access others document without authentication</a:t>
            </a:r>
            <a:endParaRPr dirty="0"/>
          </a:p>
        </p:txBody>
      </p:sp>
      <p:grpSp>
        <p:nvGrpSpPr>
          <p:cNvPr id="903" name="Google Shape;903;p63"/>
          <p:cNvGrpSpPr/>
          <p:nvPr/>
        </p:nvGrpSpPr>
        <p:grpSpPr>
          <a:xfrm>
            <a:off x="801075" y="129264"/>
            <a:ext cx="1569300" cy="1300361"/>
            <a:chOff x="5768250" y="130783"/>
            <a:chExt cx="1569300" cy="1300361"/>
          </a:xfrm>
        </p:grpSpPr>
        <p:sp>
          <p:nvSpPr>
            <p:cNvPr id="904" name="Google Shape;904;p63"/>
            <p:cNvSpPr/>
            <p:nvPr/>
          </p:nvSpPr>
          <p:spPr>
            <a:xfrm rot="-221705">
              <a:off x="5803442" y="243758"/>
              <a:ext cx="1498916" cy="11402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5" name="Google Shape;905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7386" y="130783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sp>
        <p:nvSpPr>
          <p:cNvPr id="17" name="Google Shape;513;p46">
            <a:extLst>
              <a:ext uri="{FF2B5EF4-FFF2-40B4-BE49-F238E27FC236}">
                <a16:creationId xmlns:a16="http://schemas.microsoft.com/office/drawing/2014/main" id="{E7D14088-4ABC-4A4D-8D37-09A740697726}"/>
              </a:ext>
            </a:extLst>
          </p:cNvPr>
          <p:cNvSpPr txBox="1">
            <a:spLocks/>
          </p:cNvSpPr>
          <p:nvPr/>
        </p:nvSpPr>
        <p:spPr>
          <a:xfrm>
            <a:off x="3769359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1 5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9704">
            <a:off x="834367" y="1077736"/>
            <a:ext cx="4332618" cy="30054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6" name="Google Shape;100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44560">
            <a:off x="5050249" y="1486958"/>
            <a:ext cx="3077525" cy="2350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07" name="Google Shape;1007;p70"/>
          <p:cNvSpPr txBox="1">
            <a:spLocks noGrp="1"/>
          </p:cNvSpPr>
          <p:nvPr>
            <p:ph type="title"/>
          </p:nvPr>
        </p:nvSpPr>
        <p:spPr>
          <a:xfrm>
            <a:off x="1341475" y="1467800"/>
            <a:ext cx="3293700" cy="15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</a:t>
            </a:r>
            <a:r>
              <a:rPr lang="en-US" dirty="0"/>
              <a:t>e</a:t>
            </a:r>
            <a:r>
              <a:rPr lang="en" dirty="0"/>
              <a:t>fits of </a:t>
            </a:r>
            <a:r>
              <a:rPr lang="en" b="0" dirty="0">
                <a:solidFill>
                  <a:schemeClr val="accent3"/>
                </a:solidFill>
              </a:rPr>
              <a:t>NDMS</a:t>
            </a: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1008" name="Google Shape;1008;p70"/>
          <p:cNvSpPr txBox="1">
            <a:spLocks noGrp="1"/>
          </p:cNvSpPr>
          <p:nvPr>
            <p:ph type="subTitle" idx="1"/>
          </p:nvPr>
        </p:nvSpPr>
        <p:spPr>
          <a:xfrm>
            <a:off x="1245351" y="3091317"/>
            <a:ext cx="351065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The NDMS offers a number of benefits for government agencies, including</a:t>
            </a:r>
            <a:endParaRPr lang="en-US" dirty="0"/>
          </a:p>
        </p:txBody>
      </p:sp>
      <p:sp>
        <p:nvSpPr>
          <p:cNvPr id="1009" name="Google Shape;1009;p70"/>
          <p:cNvSpPr txBox="1">
            <a:spLocks noGrp="1"/>
          </p:cNvSpPr>
          <p:nvPr>
            <p:ph type="title" idx="2"/>
          </p:nvPr>
        </p:nvSpPr>
        <p:spPr>
          <a:xfrm>
            <a:off x="5921523" y="2083954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010" name="Google Shape;101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952" y="1355411"/>
            <a:ext cx="944650" cy="1000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1" name="Google Shape;101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60605">
            <a:off x="4578102" y="722561"/>
            <a:ext cx="944650" cy="1000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2" name="Google Shape;101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60605">
            <a:off x="991277" y="3513111"/>
            <a:ext cx="944650" cy="1000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013" name="Google Shape;1013;p70"/>
          <p:cNvGrpSpPr/>
          <p:nvPr/>
        </p:nvGrpSpPr>
        <p:grpSpPr>
          <a:xfrm rot="-174714">
            <a:off x="6686521" y="130056"/>
            <a:ext cx="1304088" cy="1040929"/>
            <a:chOff x="5426287" y="130783"/>
            <a:chExt cx="1304100" cy="1040938"/>
          </a:xfrm>
        </p:grpSpPr>
        <p:sp>
          <p:nvSpPr>
            <p:cNvPr id="1014" name="Google Shape;1014;p70"/>
            <p:cNvSpPr/>
            <p:nvPr/>
          </p:nvSpPr>
          <p:spPr>
            <a:xfrm rot="-221430">
              <a:off x="5453792" y="239591"/>
              <a:ext cx="1249090" cy="8928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15" name="Google Shape;1015;p7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07386" y="130783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pic>
        <p:nvPicPr>
          <p:cNvPr id="1016" name="Google Shape;1016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059515">
            <a:off x="8328015" y="3379808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017" name="Google Shape;101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501052">
            <a:off x="8388372" y="3787792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15" name="Google Shape;513;p46">
            <a:extLst>
              <a:ext uri="{FF2B5EF4-FFF2-40B4-BE49-F238E27FC236}">
                <a16:creationId xmlns:a16="http://schemas.microsoft.com/office/drawing/2014/main" id="{AEDA6B15-7942-4583-8B9B-32D9C4393758}"/>
              </a:ext>
            </a:extLst>
          </p:cNvPr>
          <p:cNvSpPr txBox="1">
            <a:spLocks/>
          </p:cNvSpPr>
          <p:nvPr/>
        </p:nvSpPr>
        <p:spPr>
          <a:xfrm>
            <a:off x="4183017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1 6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72"/>
          <p:cNvSpPr/>
          <p:nvPr/>
        </p:nvSpPr>
        <p:spPr>
          <a:xfrm>
            <a:off x="832150" y="1301600"/>
            <a:ext cx="7489200" cy="3302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2" name="Google Shape;104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4719">
            <a:off x="1628888" y="1263042"/>
            <a:ext cx="5025824" cy="278159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043" name="Google Shape;104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5394">
            <a:off x="773234" y="1490500"/>
            <a:ext cx="7695537" cy="3199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044" name="Google Shape;1044;p72"/>
          <p:cNvPicPr preferRelativeResize="0"/>
          <p:nvPr/>
        </p:nvPicPr>
        <p:blipFill rotWithShape="1">
          <a:blip r:embed="rId5">
            <a:alphaModFix/>
          </a:blip>
          <a:srcRect b="26248"/>
          <a:stretch/>
        </p:blipFill>
        <p:spPr>
          <a:xfrm rot="-293830">
            <a:off x="1223316" y="1166345"/>
            <a:ext cx="1096343" cy="8883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5" name="Google Shape;1045;p72"/>
          <p:cNvSpPr txBox="1">
            <a:spLocks noGrp="1"/>
          </p:cNvSpPr>
          <p:nvPr>
            <p:ph type="title"/>
          </p:nvPr>
        </p:nvSpPr>
        <p:spPr>
          <a:xfrm>
            <a:off x="713225" y="504761"/>
            <a:ext cx="77175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</a:t>
            </a:r>
            <a:r>
              <a:rPr lang="en-US" dirty="0"/>
              <a:t>e</a:t>
            </a:r>
            <a:r>
              <a:rPr lang="en" dirty="0"/>
              <a:t>fits of </a:t>
            </a:r>
            <a:r>
              <a:rPr lang="en" b="0" dirty="0">
                <a:solidFill>
                  <a:schemeClr val="accent3"/>
                </a:solidFill>
              </a:rPr>
              <a:t>NDMS</a:t>
            </a: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1046" name="Google Shape;1046;p72"/>
          <p:cNvSpPr/>
          <p:nvPr/>
        </p:nvSpPr>
        <p:spPr>
          <a:xfrm>
            <a:off x="3797623" y="3497492"/>
            <a:ext cx="1538100" cy="617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Secure access and share of document</a:t>
            </a:r>
            <a:endParaRPr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47" name="Google Shape;1047;p72"/>
          <p:cNvSpPr/>
          <p:nvPr/>
        </p:nvSpPr>
        <p:spPr>
          <a:xfrm>
            <a:off x="6418500" y="3497492"/>
            <a:ext cx="1538100" cy="617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Elimination cost of papers</a:t>
            </a:r>
            <a:endParaRPr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48" name="Google Shape;1048;p72"/>
          <p:cNvSpPr/>
          <p:nvPr/>
        </p:nvSpPr>
        <p:spPr>
          <a:xfrm>
            <a:off x="3439690" y="1479625"/>
            <a:ext cx="2256300" cy="4572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rPr>
              <a:t>NDMS</a:t>
            </a:r>
            <a:endParaRPr sz="2500" b="1" dirty="0">
              <a:solidFill>
                <a:schemeClr val="dk1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sp>
        <p:nvSpPr>
          <p:cNvPr id="1049" name="Google Shape;1049;p72"/>
          <p:cNvSpPr/>
          <p:nvPr/>
        </p:nvSpPr>
        <p:spPr>
          <a:xfrm>
            <a:off x="6418500" y="2496997"/>
            <a:ext cx="1538100" cy="442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accent3"/>
                </a:solidFill>
                <a:latin typeface="Anek Latin"/>
                <a:ea typeface="Anek Latin"/>
                <a:cs typeface="Anek Latin"/>
                <a:sym typeface="Anek Latin"/>
              </a:rPr>
              <a:t>Reduced costs</a:t>
            </a:r>
          </a:p>
        </p:txBody>
      </p:sp>
      <p:sp>
        <p:nvSpPr>
          <p:cNvPr id="1050" name="Google Shape;1050;p72"/>
          <p:cNvSpPr/>
          <p:nvPr/>
        </p:nvSpPr>
        <p:spPr>
          <a:xfrm>
            <a:off x="1187400" y="2496997"/>
            <a:ext cx="1527446" cy="442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accent3"/>
                </a:solidFill>
                <a:latin typeface="Anek Latin"/>
                <a:ea typeface="Anek Latin"/>
                <a:cs typeface="Anek Latin"/>
                <a:sym typeface="Anek Latin"/>
              </a:rPr>
              <a:t>Increased efficiency</a:t>
            </a:r>
          </a:p>
        </p:txBody>
      </p:sp>
      <p:sp>
        <p:nvSpPr>
          <p:cNvPr id="1051" name="Google Shape;1051;p72"/>
          <p:cNvSpPr/>
          <p:nvPr/>
        </p:nvSpPr>
        <p:spPr>
          <a:xfrm>
            <a:off x="1187400" y="3497492"/>
            <a:ext cx="1538100" cy="617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save time</a:t>
            </a:r>
            <a:endParaRPr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052" name="Google Shape;1052;p72"/>
          <p:cNvCxnSpPr>
            <a:stCxn id="1048" idx="2"/>
            <a:endCxn id="1049" idx="0"/>
          </p:cNvCxnSpPr>
          <p:nvPr/>
        </p:nvCxnSpPr>
        <p:spPr>
          <a:xfrm rot="-5400000" flipH="1">
            <a:off x="5597590" y="907075"/>
            <a:ext cx="560100" cy="2619600"/>
          </a:xfrm>
          <a:prstGeom prst="bentConnector3">
            <a:avLst>
              <a:gd name="adj1" fmla="val 5000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3" name="Google Shape;1053;p72"/>
          <p:cNvCxnSpPr>
            <a:cxnSpLocks/>
            <a:stCxn id="1050" idx="0"/>
            <a:endCxn id="1048" idx="2"/>
          </p:cNvCxnSpPr>
          <p:nvPr/>
        </p:nvCxnSpPr>
        <p:spPr>
          <a:xfrm rot="5400000" flipH="1" flipV="1">
            <a:off x="2979395" y="908553"/>
            <a:ext cx="560172" cy="261671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4" name="Google Shape;1054;p72"/>
          <p:cNvCxnSpPr>
            <a:cxnSpLocks/>
          </p:cNvCxnSpPr>
          <p:nvPr/>
        </p:nvCxnSpPr>
        <p:spPr>
          <a:xfrm rot="-5400000" flipH="1">
            <a:off x="4294965" y="3326095"/>
            <a:ext cx="542700" cy="600"/>
          </a:xfrm>
          <a:prstGeom prst="bentConnector3">
            <a:avLst>
              <a:gd name="adj1" fmla="val 5001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6" name="Google Shape;1056;p72"/>
          <p:cNvCxnSpPr>
            <a:cxnSpLocks/>
          </p:cNvCxnSpPr>
          <p:nvPr/>
        </p:nvCxnSpPr>
        <p:spPr>
          <a:xfrm rot="16200000" flipV="1">
            <a:off x="1674189" y="3287402"/>
            <a:ext cx="557995" cy="532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7" name="Google Shape;1057;p72"/>
          <p:cNvCxnSpPr>
            <a:cxnSpLocks/>
          </p:cNvCxnSpPr>
          <p:nvPr/>
        </p:nvCxnSpPr>
        <p:spPr>
          <a:xfrm rot="-5400000" flipH="1">
            <a:off x="6908740" y="3287384"/>
            <a:ext cx="5580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8" name="Google Shape;1058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74715">
            <a:off x="3734599" y="1186693"/>
            <a:ext cx="183098" cy="5620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1055" name="Google Shape;1055;p72"/>
          <p:cNvSpPr/>
          <p:nvPr/>
        </p:nvSpPr>
        <p:spPr>
          <a:xfrm>
            <a:off x="3797623" y="2512172"/>
            <a:ext cx="1538100" cy="442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accent3"/>
                </a:solidFill>
                <a:latin typeface="Anek Latin"/>
                <a:ea typeface="Anek Latin"/>
                <a:cs typeface="Anek Latin"/>
                <a:sym typeface="Anek Latin"/>
              </a:rPr>
              <a:t>Improved security</a:t>
            </a:r>
          </a:p>
        </p:txBody>
      </p:sp>
      <p:cxnSp>
        <p:nvCxnSpPr>
          <p:cNvPr id="1059" name="Google Shape;1059;p72"/>
          <p:cNvCxnSpPr>
            <a:stCxn id="1048" idx="2"/>
            <a:endCxn id="1055" idx="0"/>
          </p:cNvCxnSpPr>
          <p:nvPr/>
        </p:nvCxnSpPr>
        <p:spPr>
          <a:xfrm flipH="1">
            <a:off x="4566640" y="1936825"/>
            <a:ext cx="1200" cy="57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513;p46">
            <a:extLst>
              <a:ext uri="{FF2B5EF4-FFF2-40B4-BE49-F238E27FC236}">
                <a16:creationId xmlns:a16="http://schemas.microsoft.com/office/drawing/2014/main" id="{55F06614-3BF9-46A1-9158-CD099576CB7C}"/>
              </a:ext>
            </a:extLst>
          </p:cNvPr>
          <p:cNvSpPr txBox="1">
            <a:spLocks/>
          </p:cNvSpPr>
          <p:nvPr/>
        </p:nvSpPr>
        <p:spPr>
          <a:xfrm>
            <a:off x="4183017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1 7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46"/>
          <p:cNvPicPr preferRelativeResize="0"/>
          <p:nvPr/>
        </p:nvPicPr>
        <p:blipFill rotWithShape="1">
          <a:blip r:embed="rId3">
            <a:alphaModFix/>
          </a:blip>
          <a:srcRect t="10203" b="7512"/>
          <a:stretch/>
        </p:blipFill>
        <p:spPr>
          <a:xfrm>
            <a:off x="733988" y="1196025"/>
            <a:ext cx="7675973" cy="34846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1" name="Google Shape;511;p46"/>
          <p:cNvSpPr txBox="1">
            <a:spLocks noGrp="1"/>
          </p:cNvSpPr>
          <p:nvPr>
            <p:ph type="title"/>
          </p:nvPr>
        </p:nvSpPr>
        <p:spPr>
          <a:xfrm>
            <a:off x="713225" y="508261"/>
            <a:ext cx="77175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 b="0">
                <a:solidFill>
                  <a:srgbClr val="EB3B3B"/>
                </a:solidFill>
              </a:rPr>
              <a:t>contents</a:t>
            </a:r>
            <a:endParaRPr b="0">
              <a:solidFill>
                <a:srgbClr val="EB3B3B"/>
              </a:solidFill>
            </a:endParaRPr>
          </a:p>
        </p:txBody>
      </p:sp>
      <p:sp>
        <p:nvSpPr>
          <p:cNvPr id="512" name="Google Shape;512;p46"/>
          <p:cNvSpPr txBox="1">
            <a:spLocks noGrp="1"/>
          </p:cNvSpPr>
          <p:nvPr>
            <p:ph type="title" idx="2"/>
          </p:nvPr>
        </p:nvSpPr>
        <p:spPr>
          <a:xfrm>
            <a:off x="1093085" y="1766507"/>
            <a:ext cx="20844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513" name="Google Shape;513;p46"/>
          <p:cNvSpPr txBox="1">
            <a:spLocks noGrp="1"/>
          </p:cNvSpPr>
          <p:nvPr>
            <p:ph type="title" idx="3"/>
          </p:nvPr>
        </p:nvSpPr>
        <p:spPr>
          <a:xfrm>
            <a:off x="1754373" y="1333110"/>
            <a:ext cx="665872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5" name="Google Shape;515;p46"/>
          <p:cNvSpPr txBox="1">
            <a:spLocks noGrp="1"/>
          </p:cNvSpPr>
          <p:nvPr>
            <p:ph type="title" idx="4"/>
          </p:nvPr>
        </p:nvSpPr>
        <p:spPr>
          <a:xfrm>
            <a:off x="3536582" y="1828274"/>
            <a:ext cx="20844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Features and  </a:t>
            </a:r>
            <a:r>
              <a:rPr lang="en" sz="1800" b="0" dirty="0">
                <a:solidFill>
                  <a:schemeClr val="accent3"/>
                </a:solidFill>
              </a:rPr>
              <a:t>Functionalities</a:t>
            </a:r>
            <a:endParaRPr sz="1800" dirty="0"/>
          </a:p>
        </p:txBody>
      </p:sp>
      <p:sp>
        <p:nvSpPr>
          <p:cNvPr id="516" name="Google Shape;516;p46"/>
          <p:cNvSpPr txBox="1">
            <a:spLocks noGrp="1"/>
          </p:cNvSpPr>
          <p:nvPr>
            <p:ph type="title" idx="5"/>
          </p:nvPr>
        </p:nvSpPr>
        <p:spPr>
          <a:xfrm>
            <a:off x="3947113" y="1241315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18" name="Google Shape;518;p46"/>
          <p:cNvSpPr txBox="1">
            <a:spLocks noGrp="1"/>
          </p:cNvSpPr>
          <p:nvPr>
            <p:ph type="title" idx="7"/>
          </p:nvPr>
        </p:nvSpPr>
        <p:spPr>
          <a:xfrm>
            <a:off x="5913950" y="1936854"/>
            <a:ext cx="20844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Security </a:t>
            </a:r>
            <a:r>
              <a:rPr lang="en" dirty="0"/>
              <a:t>and </a:t>
            </a:r>
            <a:r>
              <a:rPr lang="en" b="0" dirty="0">
                <a:solidFill>
                  <a:schemeClr val="accent3"/>
                </a:solidFill>
              </a:rPr>
              <a:t>Privacy</a:t>
            </a:r>
            <a:endParaRPr dirty="0"/>
          </a:p>
        </p:txBody>
      </p:sp>
      <p:sp>
        <p:nvSpPr>
          <p:cNvPr id="519" name="Google Shape;519;p46"/>
          <p:cNvSpPr txBox="1">
            <a:spLocks noGrp="1"/>
          </p:cNvSpPr>
          <p:nvPr>
            <p:ph type="title" idx="8"/>
          </p:nvPr>
        </p:nvSpPr>
        <p:spPr>
          <a:xfrm>
            <a:off x="6330950" y="1241316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21" name="Google Shape;521;p46"/>
          <p:cNvSpPr txBox="1">
            <a:spLocks noGrp="1"/>
          </p:cNvSpPr>
          <p:nvPr>
            <p:ph type="title" idx="13"/>
          </p:nvPr>
        </p:nvSpPr>
        <p:spPr>
          <a:xfrm>
            <a:off x="1146511" y="3245302"/>
            <a:ext cx="2084400" cy="453300"/>
          </a:xfrm>
          <a:prstGeom prst="rect">
            <a:avLst/>
          </a:prstGeom>
        </p:spPr>
        <p:txBody>
          <a:bodyPr spcFirstLastPara="1" wrap="square" lIns="45700" tIns="91425" rIns="457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</a:t>
            </a:r>
            <a:r>
              <a:rPr lang="en-US" dirty="0"/>
              <a:t>e</a:t>
            </a:r>
            <a:r>
              <a:rPr lang="en" dirty="0"/>
              <a:t>fits of </a:t>
            </a:r>
            <a:r>
              <a:rPr lang="en" b="0" dirty="0">
                <a:solidFill>
                  <a:schemeClr val="accent3"/>
                </a:solidFill>
              </a:rPr>
              <a:t>NDMS</a:t>
            </a:r>
            <a:endParaRPr dirty="0"/>
          </a:p>
        </p:txBody>
      </p:sp>
      <p:sp>
        <p:nvSpPr>
          <p:cNvPr id="522" name="Google Shape;522;p46"/>
          <p:cNvSpPr txBox="1">
            <a:spLocks noGrp="1"/>
          </p:cNvSpPr>
          <p:nvPr>
            <p:ph type="title" idx="14"/>
          </p:nvPr>
        </p:nvSpPr>
        <p:spPr>
          <a:xfrm>
            <a:off x="1563249" y="2580101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24" name="Google Shape;524;p46"/>
          <p:cNvSpPr txBox="1">
            <a:spLocks noGrp="1"/>
          </p:cNvSpPr>
          <p:nvPr>
            <p:ph type="title" idx="16"/>
          </p:nvPr>
        </p:nvSpPr>
        <p:spPr>
          <a:xfrm>
            <a:off x="3530113" y="3232152"/>
            <a:ext cx="20844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</a:t>
            </a:r>
            <a:r>
              <a:rPr lang="en" b="0" dirty="0">
                <a:solidFill>
                  <a:schemeClr val="accent3"/>
                </a:solidFill>
              </a:rPr>
              <a:t>Developments</a:t>
            </a:r>
            <a:endParaRPr dirty="0"/>
          </a:p>
        </p:txBody>
      </p:sp>
      <p:sp>
        <p:nvSpPr>
          <p:cNvPr id="525" name="Google Shape;525;p46"/>
          <p:cNvSpPr txBox="1">
            <a:spLocks noGrp="1"/>
          </p:cNvSpPr>
          <p:nvPr>
            <p:ph type="title" idx="17"/>
          </p:nvPr>
        </p:nvSpPr>
        <p:spPr>
          <a:xfrm>
            <a:off x="3947113" y="2557506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27" name="Google Shape;527;p46"/>
          <p:cNvSpPr txBox="1">
            <a:spLocks noGrp="1"/>
          </p:cNvSpPr>
          <p:nvPr>
            <p:ph type="title" idx="19"/>
          </p:nvPr>
        </p:nvSpPr>
        <p:spPr>
          <a:xfrm>
            <a:off x="5913950" y="3082127"/>
            <a:ext cx="20844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FAQs</a:t>
            </a:r>
            <a:endParaRPr dirty="0"/>
          </a:p>
        </p:txBody>
      </p:sp>
      <p:sp>
        <p:nvSpPr>
          <p:cNvPr id="528" name="Google Shape;528;p46"/>
          <p:cNvSpPr txBox="1">
            <a:spLocks noGrp="1"/>
          </p:cNvSpPr>
          <p:nvPr>
            <p:ph type="title" idx="20"/>
          </p:nvPr>
        </p:nvSpPr>
        <p:spPr>
          <a:xfrm>
            <a:off x="6330950" y="2542956"/>
            <a:ext cx="1250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530" name="Google Shape;53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0059" y="32142"/>
            <a:ext cx="1385265" cy="1018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" name="Google Shape;528;p46">
            <a:extLst>
              <a:ext uri="{FF2B5EF4-FFF2-40B4-BE49-F238E27FC236}">
                <a16:creationId xmlns:a16="http://schemas.microsoft.com/office/drawing/2014/main" id="{B2A0A256-F60A-4C01-A0DA-62F974A37639}"/>
              </a:ext>
            </a:extLst>
          </p:cNvPr>
          <p:cNvSpPr txBox="1">
            <a:spLocks/>
          </p:cNvSpPr>
          <p:nvPr/>
        </p:nvSpPr>
        <p:spPr>
          <a:xfrm>
            <a:off x="3177485" y="3902185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ek Latin"/>
              <a:buNone/>
              <a:defRPr sz="2800" b="1" i="0" u="none" strike="noStrike" cap="none">
                <a:solidFill>
                  <a:srgbClr val="EB3B3B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35" name="Google Shape;527;p46">
            <a:extLst>
              <a:ext uri="{FF2B5EF4-FFF2-40B4-BE49-F238E27FC236}">
                <a16:creationId xmlns:a16="http://schemas.microsoft.com/office/drawing/2014/main" id="{BA0A6C16-87EB-41A7-B7C4-2DD812B8D7F8}"/>
              </a:ext>
            </a:extLst>
          </p:cNvPr>
          <p:cNvSpPr txBox="1">
            <a:spLocks/>
          </p:cNvSpPr>
          <p:nvPr/>
        </p:nvSpPr>
        <p:spPr>
          <a:xfrm>
            <a:off x="3829550" y="4000750"/>
            <a:ext cx="20844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Latin"/>
              <a:buNone/>
              <a:defRPr sz="19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Baskerville"/>
              <a:buNone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Baskerville"/>
              <a:buNone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Baskerville"/>
              <a:buNone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Baskerville"/>
              <a:buNone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Baskerville"/>
              <a:buNone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Baskerville"/>
              <a:buNone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Baskerville"/>
              <a:buNone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ibre Baskerville"/>
              <a:buNone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 dirty="0"/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8997">
            <a:off x="1412250" y="1315976"/>
            <a:ext cx="4820426" cy="32880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085" name="Google Shape;108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099132">
            <a:off x="5566175" y="1912764"/>
            <a:ext cx="3722176" cy="20426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1086" name="Google Shape;1086;p74"/>
          <p:cNvSpPr txBox="1"/>
          <p:nvPr/>
        </p:nvSpPr>
        <p:spPr>
          <a:xfrm rot="-861">
            <a:off x="3629850" y="1886182"/>
            <a:ext cx="4793100" cy="2718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Anek Latin"/>
              <a:ea typeface="Anek Latin"/>
              <a:cs typeface="Anek Latin"/>
              <a:sym typeface="Anek Latin"/>
            </a:endParaRPr>
          </a:p>
        </p:txBody>
      </p:sp>
      <p:grpSp>
        <p:nvGrpSpPr>
          <p:cNvPr id="1087" name="Google Shape;1087;p74"/>
          <p:cNvGrpSpPr/>
          <p:nvPr/>
        </p:nvGrpSpPr>
        <p:grpSpPr>
          <a:xfrm>
            <a:off x="4839675" y="129264"/>
            <a:ext cx="2352900" cy="2176361"/>
            <a:chOff x="5768250" y="130783"/>
            <a:chExt cx="2352900" cy="2176361"/>
          </a:xfrm>
        </p:grpSpPr>
        <p:sp>
          <p:nvSpPr>
            <p:cNvPr id="1088" name="Google Shape;1088;p74"/>
            <p:cNvSpPr/>
            <p:nvPr/>
          </p:nvSpPr>
          <p:spPr>
            <a:xfrm rot="-221483">
              <a:off x="5831040" y="219442"/>
              <a:ext cx="2227321" cy="2018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9" name="Google Shape;1089;p7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07386" y="130783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sp>
        <p:nvSpPr>
          <p:cNvPr id="1090" name="Google Shape;1090;p74"/>
          <p:cNvSpPr txBox="1">
            <a:spLocks noGrp="1"/>
          </p:cNvSpPr>
          <p:nvPr>
            <p:ph type="title"/>
          </p:nvPr>
        </p:nvSpPr>
        <p:spPr>
          <a:xfrm>
            <a:off x="4047450" y="2697305"/>
            <a:ext cx="39405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</a:t>
            </a:r>
            <a:r>
              <a:rPr lang="en" b="0" dirty="0">
                <a:solidFill>
                  <a:schemeClr val="accent3"/>
                </a:solidFill>
              </a:rPr>
              <a:t>Developments</a:t>
            </a: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1092" name="Google Shape;1092;p74"/>
          <p:cNvSpPr txBox="1">
            <a:spLocks noGrp="1"/>
          </p:cNvSpPr>
          <p:nvPr>
            <p:ph type="title" idx="2"/>
          </p:nvPr>
        </p:nvSpPr>
        <p:spPr>
          <a:xfrm>
            <a:off x="5381706" y="994125"/>
            <a:ext cx="12720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093" name="Google Shape;1093;p74"/>
          <p:cNvGrpSpPr/>
          <p:nvPr/>
        </p:nvGrpSpPr>
        <p:grpSpPr>
          <a:xfrm rot="5574714" flipH="1">
            <a:off x="7539071" y="3731231"/>
            <a:ext cx="1304088" cy="1040929"/>
            <a:chOff x="5426287" y="130783"/>
            <a:chExt cx="1304100" cy="1040938"/>
          </a:xfrm>
        </p:grpSpPr>
        <p:sp>
          <p:nvSpPr>
            <p:cNvPr id="1094" name="Google Shape;1094;p74"/>
            <p:cNvSpPr/>
            <p:nvPr/>
          </p:nvSpPr>
          <p:spPr>
            <a:xfrm rot="-221430">
              <a:off x="5453792" y="239591"/>
              <a:ext cx="1249090" cy="8928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95" name="Google Shape;1095;p7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07386" y="130783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pic>
        <p:nvPicPr>
          <p:cNvPr id="1096" name="Google Shape;109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40485">
            <a:off x="1141812" y="116977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097" name="Google Shape;109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98948">
            <a:off x="1549795" y="56620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15" name="Google Shape;513;p46">
            <a:extLst>
              <a:ext uri="{FF2B5EF4-FFF2-40B4-BE49-F238E27FC236}">
                <a16:creationId xmlns:a16="http://schemas.microsoft.com/office/drawing/2014/main" id="{214D19BA-2FBF-4DCF-BC40-7335DF481425}"/>
              </a:ext>
            </a:extLst>
          </p:cNvPr>
          <p:cNvSpPr txBox="1">
            <a:spLocks/>
          </p:cNvSpPr>
          <p:nvPr/>
        </p:nvSpPr>
        <p:spPr>
          <a:xfrm>
            <a:off x="4041499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1 8</a:t>
            </a:r>
          </a:p>
        </p:txBody>
      </p:sp>
    </p:spTree>
    <p:extLst>
      <p:ext uri="{BB962C8B-B14F-4D97-AF65-F5344CB8AC3E}">
        <p14:creationId xmlns:p14="http://schemas.microsoft.com/office/powerpoint/2010/main" val="17258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6" name="Google Shape;966;p68"/>
          <p:cNvGrpSpPr/>
          <p:nvPr/>
        </p:nvGrpSpPr>
        <p:grpSpPr>
          <a:xfrm>
            <a:off x="1562099" y="877650"/>
            <a:ext cx="6131260" cy="4202858"/>
            <a:chOff x="1562099" y="877650"/>
            <a:chExt cx="6131260" cy="4202858"/>
          </a:xfrm>
        </p:grpSpPr>
        <p:pic>
          <p:nvPicPr>
            <p:cNvPr id="967" name="Google Shape;967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">
              <a:off x="1562099" y="962818"/>
              <a:ext cx="3038622" cy="306379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968" name="Google Shape;968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33057">
              <a:off x="4564719" y="1078516"/>
              <a:ext cx="2765277" cy="211166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969" name="Google Shape;969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83869">
              <a:off x="1877769" y="2654240"/>
              <a:ext cx="2765277" cy="211166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970" name="Google Shape;970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788685">
              <a:off x="4459299" y="2693207"/>
              <a:ext cx="3038624" cy="206889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971" name="Google Shape;971;p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3039170">
              <a:off x="2029270" y="2714826"/>
              <a:ext cx="1033509" cy="55324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19000"/>
                </a:srgbClr>
              </a:outerShdw>
            </a:effectLst>
          </p:spPr>
        </p:pic>
      </p:grpSp>
      <p:sp>
        <p:nvSpPr>
          <p:cNvPr id="972" name="Google Shape;972;p68"/>
          <p:cNvSpPr txBox="1">
            <a:spLocks noGrp="1"/>
          </p:cNvSpPr>
          <p:nvPr>
            <p:ph type="title"/>
          </p:nvPr>
        </p:nvSpPr>
        <p:spPr>
          <a:xfrm>
            <a:off x="713225" y="500184"/>
            <a:ext cx="77175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Developments</a:t>
            </a: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973" name="Google Shape;973;p68"/>
          <p:cNvSpPr txBox="1">
            <a:spLocks noGrp="1"/>
          </p:cNvSpPr>
          <p:nvPr>
            <p:ph type="subTitle" idx="4294967295"/>
          </p:nvPr>
        </p:nvSpPr>
        <p:spPr>
          <a:xfrm>
            <a:off x="2247130" y="1923226"/>
            <a:ext cx="1864800" cy="3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Anek Latin"/>
                <a:ea typeface="Anek Latin"/>
                <a:cs typeface="Anek Latin"/>
                <a:sym typeface="Anek Latin"/>
              </a:rPr>
              <a:t>Improved AI capabilities</a:t>
            </a:r>
          </a:p>
        </p:txBody>
      </p:sp>
      <p:sp>
        <p:nvSpPr>
          <p:cNvPr id="975" name="Google Shape;975;p68"/>
          <p:cNvSpPr txBox="1">
            <a:spLocks noGrp="1"/>
          </p:cNvSpPr>
          <p:nvPr>
            <p:ph type="subTitle" idx="4294967295"/>
          </p:nvPr>
        </p:nvSpPr>
        <p:spPr>
          <a:xfrm>
            <a:off x="2253309" y="3238017"/>
            <a:ext cx="1864800" cy="689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Anek Latin"/>
                <a:ea typeface="Anek Latin"/>
                <a:cs typeface="Anek Latin"/>
                <a:sym typeface="Anek Latin"/>
              </a:rPr>
              <a:t>Data analytics and reporting</a:t>
            </a:r>
          </a:p>
        </p:txBody>
      </p:sp>
      <p:sp>
        <p:nvSpPr>
          <p:cNvPr id="977" name="Google Shape;977;p68"/>
          <p:cNvSpPr txBox="1">
            <a:spLocks noGrp="1"/>
          </p:cNvSpPr>
          <p:nvPr>
            <p:ph type="subTitle" idx="4294967295"/>
          </p:nvPr>
        </p:nvSpPr>
        <p:spPr>
          <a:xfrm>
            <a:off x="5031736" y="1634819"/>
            <a:ext cx="2290784" cy="10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Anek Latin"/>
                <a:ea typeface="Anek Latin"/>
                <a:cs typeface="Anek Latin"/>
                <a:sym typeface="Anek Latin"/>
              </a:rPr>
              <a:t>Integration with blockchain technology</a:t>
            </a:r>
          </a:p>
        </p:txBody>
      </p:sp>
      <p:sp>
        <p:nvSpPr>
          <p:cNvPr id="979" name="Google Shape;979;p68"/>
          <p:cNvSpPr txBox="1">
            <a:spLocks noGrp="1"/>
          </p:cNvSpPr>
          <p:nvPr>
            <p:ph type="subTitle" idx="4294967295"/>
          </p:nvPr>
        </p:nvSpPr>
        <p:spPr>
          <a:xfrm>
            <a:off x="5035624" y="3404315"/>
            <a:ext cx="1865100" cy="6115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Anek Latin"/>
                <a:ea typeface="Anek Latin"/>
                <a:cs typeface="Anek Latin"/>
                <a:sym typeface="Anek Latin"/>
              </a:rPr>
              <a:t>Mobile app development</a:t>
            </a:r>
          </a:p>
        </p:txBody>
      </p:sp>
      <p:grpSp>
        <p:nvGrpSpPr>
          <p:cNvPr id="981" name="Google Shape;981;p68"/>
          <p:cNvGrpSpPr/>
          <p:nvPr/>
        </p:nvGrpSpPr>
        <p:grpSpPr>
          <a:xfrm rot="-174714">
            <a:off x="7524721" y="130056"/>
            <a:ext cx="1304088" cy="1040929"/>
            <a:chOff x="5426287" y="130783"/>
            <a:chExt cx="1304100" cy="1040938"/>
          </a:xfrm>
        </p:grpSpPr>
        <p:sp>
          <p:nvSpPr>
            <p:cNvPr id="982" name="Google Shape;982;p68"/>
            <p:cNvSpPr/>
            <p:nvPr/>
          </p:nvSpPr>
          <p:spPr>
            <a:xfrm rot="-221430">
              <a:off x="5453792" y="239591"/>
              <a:ext cx="1249090" cy="8928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83" name="Google Shape;983;p6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7386" y="130783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cxnSp>
        <p:nvCxnSpPr>
          <p:cNvPr id="984" name="Google Shape;984;p68"/>
          <p:cNvCxnSpPr>
            <a:cxnSpLocks/>
            <a:stCxn id="973" idx="3"/>
            <a:endCxn id="977" idx="1"/>
          </p:cNvCxnSpPr>
          <p:nvPr/>
        </p:nvCxnSpPr>
        <p:spPr>
          <a:xfrm>
            <a:off x="4111930" y="2092426"/>
            <a:ext cx="919806" cy="6264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5" name="Google Shape;985;p68"/>
          <p:cNvCxnSpPr>
            <a:cxnSpLocks/>
            <a:endCxn id="975" idx="0"/>
          </p:cNvCxnSpPr>
          <p:nvPr/>
        </p:nvCxnSpPr>
        <p:spPr>
          <a:xfrm rot="10800000" flipV="1">
            <a:off x="3185709" y="2324343"/>
            <a:ext cx="2093862" cy="913674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6" name="Google Shape;986;p68"/>
          <p:cNvCxnSpPr>
            <a:cxnSpLocks/>
            <a:stCxn id="975" idx="3"/>
            <a:endCxn id="979" idx="1"/>
          </p:cNvCxnSpPr>
          <p:nvPr/>
        </p:nvCxnSpPr>
        <p:spPr>
          <a:xfrm>
            <a:off x="4118109" y="3582780"/>
            <a:ext cx="917515" cy="12729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513;p46">
            <a:extLst>
              <a:ext uri="{FF2B5EF4-FFF2-40B4-BE49-F238E27FC236}">
                <a16:creationId xmlns:a16="http://schemas.microsoft.com/office/drawing/2014/main" id="{D7C54A25-32EB-4005-B6FE-F628C2B6A41D}"/>
              </a:ext>
            </a:extLst>
          </p:cNvPr>
          <p:cNvSpPr txBox="1">
            <a:spLocks/>
          </p:cNvSpPr>
          <p:nvPr/>
        </p:nvSpPr>
        <p:spPr>
          <a:xfrm>
            <a:off x="4183017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1 9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29" y="1443807"/>
            <a:ext cx="3223965" cy="21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4686" flipH="1">
            <a:off x="5214060" y="1669455"/>
            <a:ext cx="3097179" cy="312283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133" name="Google Shape;1133;p76"/>
          <p:cNvGrpSpPr/>
          <p:nvPr/>
        </p:nvGrpSpPr>
        <p:grpSpPr>
          <a:xfrm>
            <a:off x="2519650" y="1275187"/>
            <a:ext cx="4077746" cy="3773549"/>
            <a:chOff x="5064349" y="1264575"/>
            <a:chExt cx="3654876" cy="3382226"/>
          </a:xfrm>
        </p:grpSpPr>
        <p:pic>
          <p:nvPicPr>
            <p:cNvPr id="1134" name="Google Shape;1134;p76"/>
            <p:cNvPicPr preferRelativeResize="0"/>
            <p:nvPr/>
          </p:nvPicPr>
          <p:blipFill rotWithShape="1">
            <a:blip r:embed="rId5">
              <a:alphaModFix/>
            </a:blip>
            <a:srcRect r="32669"/>
            <a:stretch/>
          </p:blipFill>
          <p:spPr>
            <a:xfrm rot="124597">
              <a:off x="5122178" y="1327629"/>
              <a:ext cx="3539218" cy="325611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135" name="Google Shape;1135;p7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86136" y="1541865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grpSp>
        <p:nvGrpSpPr>
          <p:cNvPr id="1136" name="Google Shape;1136;p76"/>
          <p:cNvGrpSpPr/>
          <p:nvPr/>
        </p:nvGrpSpPr>
        <p:grpSpPr>
          <a:xfrm>
            <a:off x="3557000" y="129262"/>
            <a:ext cx="2041200" cy="2046074"/>
            <a:chOff x="5653625" y="130783"/>
            <a:chExt cx="2041200" cy="2046074"/>
          </a:xfrm>
        </p:grpSpPr>
        <p:sp>
          <p:nvSpPr>
            <p:cNvPr id="1137" name="Google Shape;1137;p76"/>
            <p:cNvSpPr/>
            <p:nvPr/>
          </p:nvSpPr>
          <p:spPr>
            <a:xfrm rot="-222070">
              <a:off x="5712219" y="236602"/>
              <a:ext cx="1924013" cy="18801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8" name="Google Shape;1138;p7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07386" y="130783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sp>
        <p:nvSpPr>
          <p:cNvPr id="1139" name="Google Shape;1139;p76"/>
          <p:cNvSpPr txBox="1">
            <a:spLocks noGrp="1"/>
          </p:cNvSpPr>
          <p:nvPr>
            <p:ph type="title"/>
          </p:nvPr>
        </p:nvSpPr>
        <p:spPr>
          <a:xfrm>
            <a:off x="2943259" y="2324727"/>
            <a:ext cx="3271500" cy="15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FAQs</a:t>
            </a: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1141" name="Google Shape;1141;p76"/>
          <p:cNvSpPr txBox="1">
            <a:spLocks noGrp="1"/>
          </p:cNvSpPr>
          <p:nvPr>
            <p:ph type="title" idx="2"/>
          </p:nvPr>
        </p:nvSpPr>
        <p:spPr>
          <a:xfrm>
            <a:off x="3919609" y="897862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1142" name="Google Shape;1142;p76"/>
          <p:cNvGrpSpPr/>
          <p:nvPr/>
        </p:nvGrpSpPr>
        <p:grpSpPr>
          <a:xfrm>
            <a:off x="6835049" y="130783"/>
            <a:ext cx="1283100" cy="1379572"/>
            <a:chOff x="5768249" y="130783"/>
            <a:chExt cx="1283100" cy="1379572"/>
          </a:xfrm>
        </p:grpSpPr>
        <p:grpSp>
          <p:nvGrpSpPr>
            <p:cNvPr id="1143" name="Google Shape;1143;p76"/>
            <p:cNvGrpSpPr/>
            <p:nvPr/>
          </p:nvGrpSpPr>
          <p:grpSpPr>
            <a:xfrm>
              <a:off x="5768249" y="215556"/>
              <a:ext cx="1283100" cy="1294800"/>
              <a:chOff x="5336149" y="1271359"/>
              <a:chExt cx="1283100" cy="1294800"/>
            </a:xfrm>
          </p:grpSpPr>
          <p:sp>
            <p:nvSpPr>
              <p:cNvPr id="1144" name="Google Shape;1144;p76"/>
              <p:cNvSpPr/>
              <p:nvPr/>
            </p:nvSpPr>
            <p:spPr>
              <a:xfrm rot="-221456">
                <a:off x="5374197" y="1308941"/>
                <a:ext cx="1207004" cy="1219635"/>
              </a:xfrm>
              <a:prstGeom prst="rect">
                <a:avLst/>
              </a:prstGeom>
              <a:solidFill>
                <a:srgbClr val="FAF9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45" name="Google Shape;1145;p76"/>
              <p:cNvGrpSpPr/>
              <p:nvPr/>
            </p:nvGrpSpPr>
            <p:grpSpPr>
              <a:xfrm>
                <a:off x="5729111" y="1524921"/>
                <a:ext cx="497191" cy="787669"/>
                <a:chOff x="3788700" y="4208425"/>
                <a:chExt cx="391150" cy="619675"/>
              </a:xfrm>
            </p:grpSpPr>
            <p:sp>
              <p:nvSpPr>
                <p:cNvPr id="1146" name="Google Shape;1146;p76"/>
                <p:cNvSpPr/>
                <p:nvPr/>
              </p:nvSpPr>
              <p:spPr>
                <a:xfrm>
                  <a:off x="3788700" y="4208425"/>
                  <a:ext cx="391150" cy="32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6" h="12978" extrusionOk="0">
                      <a:moveTo>
                        <a:pt x="7998" y="0"/>
                      </a:moveTo>
                      <a:cubicBezTo>
                        <a:pt x="7357" y="0"/>
                        <a:pt x="6719" y="53"/>
                        <a:pt x="6105" y="135"/>
                      </a:cubicBezTo>
                      <a:cubicBezTo>
                        <a:pt x="3637" y="469"/>
                        <a:pt x="968" y="1536"/>
                        <a:pt x="68" y="4105"/>
                      </a:cubicBezTo>
                      <a:cubicBezTo>
                        <a:pt x="1" y="4205"/>
                        <a:pt x="134" y="4472"/>
                        <a:pt x="168" y="4505"/>
                      </a:cubicBezTo>
                      <a:cubicBezTo>
                        <a:pt x="301" y="4838"/>
                        <a:pt x="501" y="5139"/>
                        <a:pt x="668" y="5472"/>
                      </a:cubicBezTo>
                      <a:cubicBezTo>
                        <a:pt x="835" y="5772"/>
                        <a:pt x="1068" y="6106"/>
                        <a:pt x="1268" y="6373"/>
                      </a:cubicBezTo>
                      <a:cubicBezTo>
                        <a:pt x="1268" y="6436"/>
                        <a:pt x="1541" y="6742"/>
                        <a:pt x="1567" y="6742"/>
                      </a:cubicBezTo>
                      <a:cubicBezTo>
                        <a:pt x="1568" y="6742"/>
                        <a:pt x="1569" y="6741"/>
                        <a:pt x="1569" y="6740"/>
                      </a:cubicBezTo>
                      <a:cubicBezTo>
                        <a:pt x="2269" y="4772"/>
                        <a:pt x="4104" y="3604"/>
                        <a:pt x="6072" y="3071"/>
                      </a:cubicBezTo>
                      <a:cubicBezTo>
                        <a:pt x="7117" y="2784"/>
                        <a:pt x="8299" y="2591"/>
                        <a:pt x="9471" y="2591"/>
                      </a:cubicBezTo>
                      <a:cubicBezTo>
                        <a:pt x="10617" y="2591"/>
                        <a:pt x="11754" y="2776"/>
                        <a:pt x="12743" y="3237"/>
                      </a:cubicBezTo>
                      <a:cubicBezTo>
                        <a:pt x="13144" y="3437"/>
                        <a:pt x="13511" y="3638"/>
                        <a:pt x="13911" y="3938"/>
                      </a:cubicBezTo>
                      <a:cubicBezTo>
                        <a:pt x="13951" y="3970"/>
                        <a:pt x="13992" y="4001"/>
                        <a:pt x="14031" y="4030"/>
                      </a:cubicBezTo>
                      <a:lnTo>
                        <a:pt x="14031" y="4030"/>
                      </a:lnTo>
                      <a:cubicBezTo>
                        <a:pt x="14120" y="4655"/>
                        <a:pt x="14065" y="5290"/>
                        <a:pt x="13911" y="5906"/>
                      </a:cubicBezTo>
                      <a:cubicBezTo>
                        <a:pt x="13410" y="7674"/>
                        <a:pt x="11976" y="9075"/>
                        <a:pt x="10242" y="9775"/>
                      </a:cubicBezTo>
                      <a:cubicBezTo>
                        <a:pt x="9141" y="10176"/>
                        <a:pt x="7973" y="10342"/>
                        <a:pt x="6806" y="10342"/>
                      </a:cubicBezTo>
                      <a:cubicBezTo>
                        <a:pt x="6239" y="10342"/>
                        <a:pt x="5638" y="10309"/>
                        <a:pt x="5071" y="10276"/>
                      </a:cubicBezTo>
                      <a:cubicBezTo>
                        <a:pt x="4742" y="10221"/>
                        <a:pt x="4403" y="10166"/>
                        <a:pt x="4076" y="10166"/>
                      </a:cubicBezTo>
                      <a:cubicBezTo>
                        <a:pt x="3807" y="10166"/>
                        <a:pt x="3545" y="10203"/>
                        <a:pt x="3303" y="10309"/>
                      </a:cubicBezTo>
                      <a:cubicBezTo>
                        <a:pt x="3170" y="10342"/>
                        <a:pt x="3837" y="11610"/>
                        <a:pt x="3937" y="11677"/>
                      </a:cubicBezTo>
                      <a:cubicBezTo>
                        <a:pt x="4002" y="11807"/>
                        <a:pt x="4604" y="12947"/>
                        <a:pt x="4790" y="12947"/>
                      </a:cubicBezTo>
                      <a:cubicBezTo>
                        <a:pt x="4795" y="12947"/>
                        <a:pt x="4800" y="12946"/>
                        <a:pt x="4804" y="12944"/>
                      </a:cubicBezTo>
                      <a:cubicBezTo>
                        <a:pt x="5037" y="12828"/>
                        <a:pt x="5283" y="12788"/>
                        <a:pt x="5533" y="12788"/>
                      </a:cubicBezTo>
                      <a:cubicBezTo>
                        <a:pt x="5856" y="12788"/>
                        <a:pt x="6186" y="12855"/>
                        <a:pt x="6506" y="12911"/>
                      </a:cubicBezTo>
                      <a:cubicBezTo>
                        <a:pt x="7073" y="12978"/>
                        <a:pt x="7640" y="12978"/>
                        <a:pt x="8173" y="12978"/>
                      </a:cubicBezTo>
                      <a:cubicBezTo>
                        <a:pt x="9308" y="12978"/>
                        <a:pt x="10475" y="12811"/>
                        <a:pt x="11509" y="12444"/>
                      </a:cubicBezTo>
                      <a:cubicBezTo>
                        <a:pt x="13444" y="11743"/>
                        <a:pt x="14978" y="10242"/>
                        <a:pt x="15445" y="8241"/>
                      </a:cubicBezTo>
                      <a:cubicBezTo>
                        <a:pt x="15645" y="7307"/>
                        <a:pt x="15579" y="6340"/>
                        <a:pt x="15245" y="5472"/>
                      </a:cubicBezTo>
                      <a:cubicBezTo>
                        <a:pt x="14845" y="4538"/>
                        <a:pt x="14344" y="3671"/>
                        <a:pt x="13811" y="2837"/>
                      </a:cubicBezTo>
                      <a:cubicBezTo>
                        <a:pt x="13477" y="2337"/>
                        <a:pt x="13110" y="1870"/>
                        <a:pt x="12677" y="1503"/>
                      </a:cubicBezTo>
                      <a:cubicBezTo>
                        <a:pt x="11394" y="365"/>
                        <a:pt x="9690" y="0"/>
                        <a:pt x="799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76"/>
                <p:cNvSpPr/>
                <p:nvPr/>
              </p:nvSpPr>
              <p:spPr>
                <a:xfrm>
                  <a:off x="3876275" y="4467350"/>
                  <a:ext cx="98625" cy="21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" h="8457" extrusionOk="0">
                      <a:moveTo>
                        <a:pt x="286" y="0"/>
                      </a:moveTo>
                      <a:cubicBezTo>
                        <a:pt x="117" y="0"/>
                        <a:pt x="0" y="14"/>
                        <a:pt x="0" y="52"/>
                      </a:cubicBezTo>
                      <a:cubicBezTo>
                        <a:pt x="334" y="2721"/>
                        <a:pt x="668" y="5389"/>
                        <a:pt x="968" y="8058"/>
                      </a:cubicBezTo>
                      <a:cubicBezTo>
                        <a:pt x="968" y="8125"/>
                        <a:pt x="1401" y="8225"/>
                        <a:pt x="1401" y="8225"/>
                      </a:cubicBezTo>
                      <a:cubicBezTo>
                        <a:pt x="1735" y="8291"/>
                        <a:pt x="2102" y="8325"/>
                        <a:pt x="2435" y="8358"/>
                      </a:cubicBezTo>
                      <a:cubicBezTo>
                        <a:pt x="2538" y="8358"/>
                        <a:pt x="3391" y="8457"/>
                        <a:pt x="3764" y="8457"/>
                      </a:cubicBezTo>
                      <a:cubicBezTo>
                        <a:pt x="3876" y="8457"/>
                        <a:pt x="3944" y="8448"/>
                        <a:pt x="3937" y="8425"/>
                      </a:cubicBezTo>
                      <a:cubicBezTo>
                        <a:pt x="3603" y="5756"/>
                        <a:pt x="3269" y="3088"/>
                        <a:pt x="2969" y="419"/>
                      </a:cubicBezTo>
                      <a:cubicBezTo>
                        <a:pt x="2969" y="319"/>
                        <a:pt x="2569" y="252"/>
                        <a:pt x="2569" y="252"/>
                      </a:cubicBezTo>
                      <a:cubicBezTo>
                        <a:pt x="2235" y="152"/>
                        <a:pt x="1835" y="119"/>
                        <a:pt x="1501" y="85"/>
                      </a:cubicBezTo>
                      <a:cubicBezTo>
                        <a:pt x="1454" y="85"/>
                        <a:pt x="708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76"/>
                <p:cNvSpPr/>
                <p:nvPr/>
              </p:nvSpPr>
              <p:spPr>
                <a:xfrm>
                  <a:off x="3890450" y="4771200"/>
                  <a:ext cx="110100" cy="5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4" h="2276" extrusionOk="0">
                      <a:moveTo>
                        <a:pt x="945" y="0"/>
                      </a:moveTo>
                      <a:cubicBezTo>
                        <a:pt x="916" y="0"/>
                        <a:pt x="891" y="2"/>
                        <a:pt x="868" y="7"/>
                      </a:cubicBezTo>
                      <a:cubicBezTo>
                        <a:pt x="534" y="140"/>
                        <a:pt x="201" y="440"/>
                        <a:pt x="67" y="807"/>
                      </a:cubicBezTo>
                      <a:cubicBezTo>
                        <a:pt x="0" y="1141"/>
                        <a:pt x="67" y="1441"/>
                        <a:pt x="367" y="1608"/>
                      </a:cubicBezTo>
                      <a:cubicBezTo>
                        <a:pt x="701" y="1808"/>
                        <a:pt x="1201" y="1875"/>
                        <a:pt x="1568" y="1975"/>
                      </a:cubicBezTo>
                      <a:cubicBezTo>
                        <a:pt x="2169" y="2108"/>
                        <a:pt x="2836" y="2275"/>
                        <a:pt x="3403" y="2275"/>
                      </a:cubicBezTo>
                      <a:cubicBezTo>
                        <a:pt x="3703" y="2275"/>
                        <a:pt x="4070" y="2175"/>
                        <a:pt x="4237" y="1875"/>
                      </a:cubicBezTo>
                      <a:cubicBezTo>
                        <a:pt x="4404" y="1608"/>
                        <a:pt x="4237" y="1308"/>
                        <a:pt x="4037" y="1108"/>
                      </a:cubicBezTo>
                      <a:cubicBezTo>
                        <a:pt x="3886" y="976"/>
                        <a:pt x="3704" y="897"/>
                        <a:pt x="3520" y="842"/>
                      </a:cubicBezTo>
                      <a:lnTo>
                        <a:pt x="3520" y="842"/>
                      </a:lnTo>
                      <a:cubicBezTo>
                        <a:pt x="3558" y="816"/>
                        <a:pt x="3597" y="793"/>
                        <a:pt x="3636" y="772"/>
                      </a:cubicBezTo>
                      <a:lnTo>
                        <a:pt x="3636" y="772"/>
                      </a:lnTo>
                      <a:cubicBezTo>
                        <a:pt x="3636" y="773"/>
                        <a:pt x="3636" y="773"/>
                        <a:pt x="3636" y="774"/>
                      </a:cubicBezTo>
                      <a:cubicBezTo>
                        <a:pt x="3703" y="774"/>
                        <a:pt x="3703" y="774"/>
                        <a:pt x="3736" y="741"/>
                      </a:cubicBezTo>
                      <a:cubicBezTo>
                        <a:pt x="3870" y="674"/>
                        <a:pt x="3703" y="607"/>
                        <a:pt x="3603" y="607"/>
                      </a:cubicBezTo>
                      <a:cubicBezTo>
                        <a:pt x="3303" y="474"/>
                        <a:pt x="3036" y="440"/>
                        <a:pt x="2736" y="340"/>
                      </a:cubicBezTo>
                      <a:cubicBezTo>
                        <a:pt x="2369" y="274"/>
                        <a:pt x="1969" y="174"/>
                        <a:pt x="1602" y="140"/>
                      </a:cubicBezTo>
                      <a:cubicBezTo>
                        <a:pt x="1400" y="83"/>
                        <a:pt x="1124" y="0"/>
                        <a:pt x="94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149" name="Google Shape;1149;p7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07386" y="130783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pic>
        <p:nvPicPr>
          <p:cNvPr id="1150" name="Google Shape;1150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4436" y="134005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151" name="Google Shape;115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05601">
            <a:off x="1528990" y="148353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2" name="Google Shape;513;p46">
            <a:extLst>
              <a:ext uri="{FF2B5EF4-FFF2-40B4-BE49-F238E27FC236}">
                <a16:creationId xmlns:a16="http://schemas.microsoft.com/office/drawing/2014/main" id="{8A959F16-DFB7-45B7-8746-3BD47EA39E9A}"/>
              </a:ext>
            </a:extLst>
          </p:cNvPr>
          <p:cNvSpPr txBox="1">
            <a:spLocks/>
          </p:cNvSpPr>
          <p:nvPr/>
        </p:nvSpPr>
        <p:spPr>
          <a:xfrm>
            <a:off x="4183017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2 0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4"/>
          <p:cNvSpPr txBox="1">
            <a:spLocks noGrp="1"/>
          </p:cNvSpPr>
          <p:nvPr>
            <p:ph type="subTitle" idx="4"/>
          </p:nvPr>
        </p:nvSpPr>
        <p:spPr>
          <a:xfrm>
            <a:off x="1340675" y="2910198"/>
            <a:ext cx="2559600" cy="1433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store any type of document in the NDMS, including: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Pdf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Image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Txt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48" name="Google Shape;648;p54"/>
          <p:cNvSpPr txBox="1">
            <a:spLocks noGrp="1"/>
          </p:cNvSpPr>
          <p:nvPr>
            <p:ph type="subTitle" idx="1"/>
          </p:nvPr>
        </p:nvSpPr>
        <p:spPr>
          <a:xfrm>
            <a:off x="1341764" y="1140896"/>
            <a:ext cx="2556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</a:t>
            </a:r>
            <a:endParaRPr dirty="0"/>
          </a:p>
        </p:txBody>
      </p:sp>
      <p:sp>
        <p:nvSpPr>
          <p:cNvPr id="649" name="Google Shape;649;p54"/>
          <p:cNvSpPr txBox="1">
            <a:spLocks noGrp="1"/>
          </p:cNvSpPr>
          <p:nvPr>
            <p:ph type="subTitle" idx="2"/>
          </p:nvPr>
        </p:nvSpPr>
        <p:spPr>
          <a:xfrm>
            <a:off x="1340675" y="2264151"/>
            <a:ext cx="2556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Answer</a:t>
            </a:r>
            <a:endParaRPr dirty="0"/>
          </a:p>
        </p:txBody>
      </p:sp>
      <p:sp>
        <p:nvSpPr>
          <p:cNvPr id="650" name="Google Shape;650;p54"/>
          <p:cNvSpPr txBox="1">
            <a:spLocks noGrp="1"/>
          </p:cNvSpPr>
          <p:nvPr>
            <p:ph type="subTitle" idx="3"/>
          </p:nvPr>
        </p:nvSpPr>
        <p:spPr>
          <a:xfrm>
            <a:off x="1341779" y="1589150"/>
            <a:ext cx="25596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/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What types of documents can I store in the NDMS?</a:t>
            </a:r>
          </a:p>
        </p:txBody>
      </p:sp>
      <p:pic>
        <p:nvPicPr>
          <p:cNvPr id="651" name="Google Shape;651;p54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l="35318" r="1193"/>
          <a:stretch/>
        </p:blipFill>
        <p:spPr>
          <a:xfrm>
            <a:off x="4406969" y="539500"/>
            <a:ext cx="2270098" cy="2379299"/>
          </a:xfrm>
          <a:prstGeom prst="rect">
            <a:avLst/>
          </a:prstGeom>
        </p:spPr>
      </p:pic>
      <p:pic>
        <p:nvPicPr>
          <p:cNvPr id="652" name="Google Shape;652;p54"/>
          <p:cNvPicPr preferRelativeResize="0">
            <a:picLocks noGrp="1"/>
          </p:cNvPicPr>
          <p:nvPr>
            <p:ph type="pic" idx="6"/>
          </p:nvPr>
        </p:nvPicPr>
        <p:blipFill rotWithShape="1">
          <a:blip r:embed="rId4">
            <a:alphaModFix/>
          </a:blip>
          <a:srcRect l="15921" r="15921"/>
          <a:stretch/>
        </p:blipFill>
        <p:spPr>
          <a:xfrm rot="254200">
            <a:off x="5909477" y="2224746"/>
            <a:ext cx="2269999" cy="2379204"/>
          </a:xfrm>
          <a:prstGeom prst="rect">
            <a:avLst/>
          </a:prstGeom>
        </p:spPr>
      </p:pic>
      <p:sp>
        <p:nvSpPr>
          <p:cNvPr id="653" name="Google Shape;653;p54"/>
          <p:cNvSpPr/>
          <p:nvPr/>
        </p:nvSpPr>
        <p:spPr>
          <a:xfrm>
            <a:off x="7317125" y="229550"/>
            <a:ext cx="1226700" cy="1685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4" name="Google Shape;65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7451" y="56821"/>
            <a:ext cx="1845275" cy="1371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B73ADA-21C1-4909-A17B-A8A0D91B4E3F}"/>
              </a:ext>
            </a:extLst>
          </p:cNvPr>
          <p:cNvSpPr txBox="1"/>
          <p:nvPr/>
        </p:nvSpPr>
        <p:spPr>
          <a:xfrm>
            <a:off x="7702090" y="588744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FAQs</a:t>
            </a:r>
          </a:p>
        </p:txBody>
      </p:sp>
      <p:sp>
        <p:nvSpPr>
          <p:cNvPr id="11" name="Google Shape;513;p46">
            <a:extLst>
              <a:ext uri="{FF2B5EF4-FFF2-40B4-BE49-F238E27FC236}">
                <a16:creationId xmlns:a16="http://schemas.microsoft.com/office/drawing/2014/main" id="{AEC76D8F-2D68-4871-BF36-A3D8812D5B71}"/>
              </a:ext>
            </a:extLst>
          </p:cNvPr>
          <p:cNvSpPr txBox="1">
            <a:spLocks/>
          </p:cNvSpPr>
          <p:nvPr/>
        </p:nvSpPr>
        <p:spPr>
          <a:xfrm>
            <a:off x="4183017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2 1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4"/>
          <p:cNvSpPr txBox="1">
            <a:spLocks noGrp="1"/>
          </p:cNvSpPr>
          <p:nvPr>
            <p:ph type="subTitle" idx="4"/>
          </p:nvPr>
        </p:nvSpPr>
        <p:spPr>
          <a:xfrm>
            <a:off x="1340675" y="2910198"/>
            <a:ext cx="25596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freeze document by just going to document section then go to freeze document subsection. Now you have to select document and click freeze button.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48" name="Google Shape;648;p54"/>
          <p:cNvSpPr txBox="1">
            <a:spLocks noGrp="1"/>
          </p:cNvSpPr>
          <p:nvPr>
            <p:ph type="subTitle" idx="1"/>
          </p:nvPr>
        </p:nvSpPr>
        <p:spPr>
          <a:xfrm>
            <a:off x="1341764" y="1140896"/>
            <a:ext cx="2556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</a:t>
            </a:r>
            <a:endParaRPr dirty="0"/>
          </a:p>
        </p:txBody>
      </p:sp>
      <p:sp>
        <p:nvSpPr>
          <p:cNvPr id="649" name="Google Shape;649;p54"/>
          <p:cNvSpPr txBox="1">
            <a:spLocks noGrp="1"/>
          </p:cNvSpPr>
          <p:nvPr>
            <p:ph type="subTitle" idx="2"/>
          </p:nvPr>
        </p:nvSpPr>
        <p:spPr>
          <a:xfrm>
            <a:off x="1340675" y="2264151"/>
            <a:ext cx="2556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Answer</a:t>
            </a:r>
            <a:endParaRPr dirty="0"/>
          </a:p>
        </p:txBody>
      </p:sp>
      <p:sp>
        <p:nvSpPr>
          <p:cNvPr id="650" name="Google Shape;650;p54"/>
          <p:cNvSpPr txBox="1">
            <a:spLocks noGrp="1"/>
          </p:cNvSpPr>
          <p:nvPr>
            <p:ph type="subTitle" idx="3"/>
          </p:nvPr>
        </p:nvSpPr>
        <p:spPr>
          <a:xfrm>
            <a:off x="1341779" y="1589150"/>
            <a:ext cx="25596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/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How do I freeze documents?</a:t>
            </a:r>
          </a:p>
        </p:txBody>
      </p:sp>
      <p:pic>
        <p:nvPicPr>
          <p:cNvPr id="651" name="Google Shape;651;p54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l="35318" r="1193"/>
          <a:stretch/>
        </p:blipFill>
        <p:spPr>
          <a:xfrm>
            <a:off x="4406969" y="539500"/>
            <a:ext cx="2270098" cy="2379299"/>
          </a:xfrm>
          <a:prstGeom prst="rect">
            <a:avLst/>
          </a:prstGeom>
        </p:spPr>
      </p:pic>
      <p:pic>
        <p:nvPicPr>
          <p:cNvPr id="652" name="Google Shape;652;p54"/>
          <p:cNvPicPr preferRelativeResize="0">
            <a:picLocks noGrp="1"/>
          </p:cNvPicPr>
          <p:nvPr>
            <p:ph type="pic" idx="6"/>
          </p:nvPr>
        </p:nvPicPr>
        <p:blipFill rotWithShape="1">
          <a:blip r:embed="rId4">
            <a:alphaModFix/>
          </a:blip>
          <a:srcRect l="15921" r="15921"/>
          <a:stretch/>
        </p:blipFill>
        <p:spPr>
          <a:xfrm rot="254200">
            <a:off x="5909477" y="2224746"/>
            <a:ext cx="2269999" cy="2379204"/>
          </a:xfrm>
          <a:prstGeom prst="rect">
            <a:avLst/>
          </a:prstGeom>
        </p:spPr>
      </p:pic>
      <p:sp>
        <p:nvSpPr>
          <p:cNvPr id="653" name="Google Shape;653;p54"/>
          <p:cNvSpPr/>
          <p:nvPr/>
        </p:nvSpPr>
        <p:spPr>
          <a:xfrm>
            <a:off x="7317125" y="229550"/>
            <a:ext cx="1226700" cy="1685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4" name="Google Shape;65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7451" y="56821"/>
            <a:ext cx="1845275" cy="1371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B73ADA-21C1-4909-A17B-A8A0D91B4E3F}"/>
              </a:ext>
            </a:extLst>
          </p:cNvPr>
          <p:cNvSpPr txBox="1"/>
          <p:nvPr/>
        </p:nvSpPr>
        <p:spPr>
          <a:xfrm>
            <a:off x="7702090" y="588744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FAQs</a:t>
            </a:r>
          </a:p>
        </p:txBody>
      </p:sp>
      <p:sp>
        <p:nvSpPr>
          <p:cNvPr id="11" name="Google Shape;513;p46">
            <a:extLst>
              <a:ext uri="{FF2B5EF4-FFF2-40B4-BE49-F238E27FC236}">
                <a16:creationId xmlns:a16="http://schemas.microsoft.com/office/drawing/2014/main" id="{401F4A73-D68D-4F10-B92D-3E37238B5DE6}"/>
              </a:ext>
            </a:extLst>
          </p:cNvPr>
          <p:cNvSpPr txBox="1">
            <a:spLocks/>
          </p:cNvSpPr>
          <p:nvPr/>
        </p:nvSpPr>
        <p:spPr>
          <a:xfrm>
            <a:off x="4183017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2 2</a:t>
            </a:r>
          </a:p>
        </p:txBody>
      </p:sp>
    </p:spTree>
    <p:extLst>
      <p:ext uri="{BB962C8B-B14F-4D97-AF65-F5344CB8AC3E}">
        <p14:creationId xmlns:p14="http://schemas.microsoft.com/office/powerpoint/2010/main" val="240221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65"/>
          <p:cNvGrpSpPr/>
          <p:nvPr/>
        </p:nvGrpSpPr>
        <p:grpSpPr>
          <a:xfrm>
            <a:off x="627924" y="127042"/>
            <a:ext cx="8065391" cy="4147684"/>
            <a:chOff x="627924" y="127042"/>
            <a:chExt cx="8065391" cy="4147684"/>
          </a:xfrm>
        </p:grpSpPr>
        <p:pic>
          <p:nvPicPr>
            <p:cNvPr id="933" name="Google Shape;933;p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48199">
              <a:off x="894137" y="533387"/>
              <a:ext cx="3490604" cy="237667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934" name="Google Shape;934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48197">
              <a:off x="679973" y="1533758"/>
              <a:ext cx="7577579" cy="257888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935" name="Google Shape;935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34436" y="134005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936" name="Google Shape;936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305601">
              <a:off x="1528990" y="148353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937" name="Google Shape;937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70936" y="127042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938" name="Google Shape;938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305601">
              <a:off x="7965490" y="141389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939" name="Google Shape;939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705601">
              <a:off x="8306837" y="2892364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sp>
        <p:nvSpPr>
          <p:cNvPr id="940" name="Google Shape;940;p65"/>
          <p:cNvSpPr txBox="1">
            <a:spLocks noGrp="1"/>
          </p:cNvSpPr>
          <p:nvPr>
            <p:ph type="title"/>
          </p:nvPr>
        </p:nvSpPr>
        <p:spPr>
          <a:xfrm flipH="1">
            <a:off x="1225986" y="1970526"/>
            <a:ext cx="4538700" cy="24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lang="en-US" b="0" dirty="0">
              <a:solidFill>
                <a:schemeClr val="accent3"/>
              </a:solidFill>
            </a:endParaRPr>
          </a:p>
        </p:txBody>
      </p:sp>
      <p:pic>
        <p:nvPicPr>
          <p:cNvPr id="941" name="Google Shape;941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04686" flipH="1">
            <a:off x="5290260" y="678855"/>
            <a:ext cx="3097179" cy="312283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" name="Google Shape;1141;p76">
            <a:extLst>
              <a:ext uri="{FF2B5EF4-FFF2-40B4-BE49-F238E27FC236}">
                <a16:creationId xmlns:a16="http://schemas.microsoft.com/office/drawing/2014/main" id="{A778928A-77DB-415E-9E0F-EC56D40E29ED}"/>
              </a:ext>
            </a:extLst>
          </p:cNvPr>
          <p:cNvSpPr txBox="1">
            <a:spLocks/>
          </p:cNvSpPr>
          <p:nvPr/>
        </p:nvSpPr>
        <p:spPr>
          <a:xfrm>
            <a:off x="6146127" y="1072034"/>
            <a:ext cx="13188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 b="1" dirty="0">
                <a:solidFill>
                  <a:schemeClr val="accent3"/>
                </a:solidFill>
                <a:latin typeface="Microsoft PhagsPa" panose="020B0502040204020203" pitchFamily="34" charset="0"/>
              </a:rPr>
              <a:t>07</a:t>
            </a:r>
          </a:p>
        </p:txBody>
      </p:sp>
      <p:sp>
        <p:nvSpPr>
          <p:cNvPr id="13" name="Google Shape;513;p46">
            <a:extLst>
              <a:ext uri="{FF2B5EF4-FFF2-40B4-BE49-F238E27FC236}">
                <a16:creationId xmlns:a16="http://schemas.microsoft.com/office/drawing/2014/main" id="{351BF608-CD73-466E-821A-6B52740EEABA}"/>
              </a:ext>
            </a:extLst>
          </p:cNvPr>
          <p:cNvSpPr txBox="1">
            <a:spLocks/>
          </p:cNvSpPr>
          <p:nvPr/>
        </p:nvSpPr>
        <p:spPr>
          <a:xfrm>
            <a:off x="4183017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2 3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084;p74">
            <a:extLst>
              <a:ext uri="{FF2B5EF4-FFF2-40B4-BE49-F238E27FC236}">
                <a16:creationId xmlns:a16="http://schemas.microsoft.com/office/drawing/2014/main" id="{8E0582B8-B479-4A28-96FE-1061966633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8997">
            <a:off x="988855" y="1172215"/>
            <a:ext cx="7433881" cy="34939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992" name="Google Shape;992;p69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accent3"/>
                </a:solidFill>
              </a:rPr>
              <a:t>Conclusion</a:t>
            </a: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994" name="Google Shape;994;p69"/>
          <p:cNvSpPr txBox="1">
            <a:spLocks noGrp="1"/>
          </p:cNvSpPr>
          <p:nvPr>
            <p:ph type="subTitle" idx="1"/>
          </p:nvPr>
        </p:nvSpPr>
        <p:spPr>
          <a:xfrm>
            <a:off x="1774371" y="1363925"/>
            <a:ext cx="6522583" cy="3382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In conclusion, the National Document Management System (NDMS) provides numerous benefits for individuals and organizations.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The system streamlines document management processes, reduces costs associated with paper-based systems, and improves data security.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However, the implementation of an NDMS can present challenges such as user adoption, data security and privacy concerns, and integration with existing systems.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Looking ahead, future developments in NDMS technology such as improved AI capabilities, integration with emerging technologies, and mobile app development could further enhance the system's functionality and value.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By addressing these challenges and embracing new developments, NDMS has the potential to revolutionize document management and transform the way we manage and access our documents.</a:t>
            </a:r>
          </a:p>
        </p:txBody>
      </p:sp>
      <p:pic>
        <p:nvPicPr>
          <p:cNvPr id="999" name="Google Shape;99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298186" y="1880716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000" name="Google Shape;100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298186" y="3700105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7" name="Google Shape;513;p46">
            <a:extLst>
              <a:ext uri="{FF2B5EF4-FFF2-40B4-BE49-F238E27FC236}">
                <a16:creationId xmlns:a16="http://schemas.microsoft.com/office/drawing/2014/main" id="{EB8C85E5-7D90-43C9-AB24-E921CA27487E}"/>
              </a:ext>
            </a:extLst>
          </p:cNvPr>
          <p:cNvSpPr txBox="1">
            <a:spLocks/>
          </p:cNvSpPr>
          <p:nvPr/>
        </p:nvSpPr>
        <p:spPr>
          <a:xfrm>
            <a:off x="4183017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2 4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66"/>
          <p:cNvGrpSpPr/>
          <p:nvPr/>
        </p:nvGrpSpPr>
        <p:grpSpPr>
          <a:xfrm>
            <a:off x="4572000" y="3491271"/>
            <a:ext cx="4572000" cy="1371811"/>
            <a:chOff x="4572000" y="3491271"/>
            <a:chExt cx="4572000" cy="1371811"/>
          </a:xfrm>
        </p:grpSpPr>
        <p:sp>
          <p:nvSpPr>
            <p:cNvPr id="947" name="Google Shape;947;p66"/>
            <p:cNvSpPr txBox="1"/>
            <p:nvPr/>
          </p:nvSpPr>
          <p:spPr>
            <a:xfrm rot="-677">
              <a:off x="4572000" y="3608333"/>
              <a:ext cx="4572000" cy="125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i="1">
                <a:latin typeface="Anek Latin"/>
                <a:ea typeface="Anek Latin"/>
                <a:cs typeface="Anek Latin"/>
                <a:sym typeface="Anek Latin"/>
              </a:endParaRPr>
            </a:p>
          </p:txBody>
        </p:sp>
        <p:pic>
          <p:nvPicPr>
            <p:cNvPr id="948" name="Google Shape;948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30761" y="3491271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949" name="Google Shape;949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305601">
              <a:off x="8825315" y="3505619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sp>
        <p:nvSpPr>
          <p:cNvPr id="950" name="Google Shape;950;p66"/>
          <p:cNvSpPr txBox="1">
            <a:spLocks noGrp="1"/>
          </p:cNvSpPr>
          <p:nvPr>
            <p:ph type="title"/>
          </p:nvPr>
        </p:nvSpPr>
        <p:spPr>
          <a:xfrm>
            <a:off x="4856550" y="3621725"/>
            <a:ext cx="3574200" cy="9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Our Hardworking &amp; Dedicated Team </a:t>
            </a:r>
            <a:endParaRPr sz="3200" b="0" dirty="0">
              <a:solidFill>
                <a:schemeClr val="accent3"/>
              </a:solidFill>
            </a:endParaRPr>
          </a:p>
        </p:txBody>
      </p:sp>
      <p:sp>
        <p:nvSpPr>
          <p:cNvPr id="7" name="Google Shape;513;p46">
            <a:extLst>
              <a:ext uri="{FF2B5EF4-FFF2-40B4-BE49-F238E27FC236}">
                <a16:creationId xmlns:a16="http://schemas.microsoft.com/office/drawing/2014/main" id="{0A4707B8-6A46-415E-88D8-9F9B7BE98ED8}"/>
              </a:ext>
            </a:extLst>
          </p:cNvPr>
          <p:cNvSpPr txBox="1">
            <a:spLocks/>
          </p:cNvSpPr>
          <p:nvPr/>
        </p:nvSpPr>
        <p:spPr>
          <a:xfrm>
            <a:off x="4381277" y="4566636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2 5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">
            <a:off x="1107825" y="297752"/>
            <a:ext cx="3372425" cy="42640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71"/>
          <p:cNvSpPr txBox="1">
            <a:spLocks noGrp="1"/>
          </p:cNvSpPr>
          <p:nvPr>
            <p:ph type="subTitle" idx="6"/>
          </p:nvPr>
        </p:nvSpPr>
        <p:spPr>
          <a:xfrm>
            <a:off x="1888072" y="3602268"/>
            <a:ext cx="18117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Great Developer</a:t>
            </a:r>
            <a:endParaRPr dirty="0"/>
          </a:p>
        </p:txBody>
      </p:sp>
      <p:sp>
        <p:nvSpPr>
          <p:cNvPr id="1024" name="Google Shape;1024;p71"/>
          <p:cNvSpPr txBox="1">
            <a:spLocks noGrp="1"/>
          </p:cNvSpPr>
          <p:nvPr>
            <p:ph type="title"/>
          </p:nvPr>
        </p:nvSpPr>
        <p:spPr>
          <a:xfrm>
            <a:off x="999322" y="499456"/>
            <a:ext cx="35892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 b="0">
                <a:solidFill>
                  <a:schemeClr val="accent3"/>
                </a:solidFill>
              </a:rPr>
              <a:t>team</a:t>
            </a:r>
            <a:endParaRPr b="0">
              <a:solidFill>
                <a:schemeClr val="accent3"/>
              </a:solidFill>
            </a:endParaRPr>
          </a:p>
        </p:txBody>
      </p:sp>
      <p:sp>
        <p:nvSpPr>
          <p:cNvPr id="1032" name="Google Shape;1032;p71"/>
          <p:cNvSpPr txBox="1">
            <a:spLocks noGrp="1"/>
          </p:cNvSpPr>
          <p:nvPr>
            <p:ph type="subTitle" idx="1"/>
          </p:nvPr>
        </p:nvSpPr>
        <p:spPr>
          <a:xfrm>
            <a:off x="1887472" y="1675913"/>
            <a:ext cx="1911642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Safi ullah</a:t>
            </a:r>
            <a:endParaRPr dirty="0"/>
          </a:p>
        </p:txBody>
      </p:sp>
      <p:sp>
        <p:nvSpPr>
          <p:cNvPr id="1033" name="Google Shape;1033;p71"/>
          <p:cNvSpPr txBox="1">
            <a:spLocks noGrp="1"/>
          </p:cNvSpPr>
          <p:nvPr>
            <p:ph type="subTitle" idx="4"/>
          </p:nvPr>
        </p:nvSpPr>
        <p:spPr>
          <a:xfrm>
            <a:off x="1887472" y="2189036"/>
            <a:ext cx="18129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Passionate to work</a:t>
            </a:r>
            <a:endParaRPr dirty="0"/>
          </a:p>
        </p:txBody>
      </p:sp>
      <p:sp>
        <p:nvSpPr>
          <p:cNvPr id="1034" name="Google Shape;1034;p71"/>
          <p:cNvSpPr txBox="1">
            <a:spLocks noGrp="1"/>
          </p:cNvSpPr>
          <p:nvPr>
            <p:ph type="subTitle" idx="5"/>
          </p:nvPr>
        </p:nvSpPr>
        <p:spPr>
          <a:xfrm>
            <a:off x="1888072" y="3092688"/>
            <a:ext cx="181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Usman Farid</a:t>
            </a:r>
            <a:endParaRPr dirty="0"/>
          </a:p>
        </p:txBody>
      </p:sp>
      <p:pic>
        <p:nvPicPr>
          <p:cNvPr id="1035" name="Google Shape;103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29754">
            <a:off x="1383286" y="109254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036" name="Google Shape;103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461" y="135836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15FC8EC-8378-40BE-B939-85E05230DD3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 t="12500" b="12500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114492B-EEE2-4690-A693-16D5BD348131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6"/>
          <a:srcRect t="11252" b="11252"/>
          <a:stretch>
            <a:fillRect/>
          </a:stretch>
        </p:blipFill>
        <p:spPr/>
      </p:pic>
      <p:pic>
        <p:nvPicPr>
          <p:cNvPr id="1030" name="Google Shape;103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059515">
            <a:off x="8328015" y="2617808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031" name="Google Shape;103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01052">
            <a:off x="8388372" y="3025792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029" name="Google Shape;102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72410">
            <a:off x="6926411" y="109262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028" name="Google Shape;102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86049">
            <a:off x="6522936" y="130783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027" name="Google Shape;102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261" y="130792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17" name="Google Shape;513;p46">
            <a:extLst>
              <a:ext uri="{FF2B5EF4-FFF2-40B4-BE49-F238E27FC236}">
                <a16:creationId xmlns:a16="http://schemas.microsoft.com/office/drawing/2014/main" id="{C97DE94B-7696-49C7-B2F5-E83A438FCB63}"/>
              </a:ext>
            </a:extLst>
          </p:cNvPr>
          <p:cNvSpPr txBox="1">
            <a:spLocks/>
          </p:cNvSpPr>
          <p:nvPr/>
        </p:nvSpPr>
        <p:spPr>
          <a:xfrm>
            <a:off x="4183017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2 6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">
            <a:off x="1107825" y="297752"/>
            <a:ext cx="3372425" cy="42640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71"/>
          <p:cNvSpPr txBox="1">
            <a:spLocks noGrp="1"/>
          </p:cNvSpPr>
          <p:nvPr>
            <p:ph type="subTitle" idx="6"/>
          </p:nvPr>
        </p:nvSpPr>
        <p:spPr>
          <a:xfrm>
            <a:off x="1888072" y="3602268"/>
            <a:ext cx="18117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Great Developer</a:t>
            </a:r>
            <a:endParaRPr dirty="0"/>
          </a:p>
        </p:txBody>
      </p:sp>
      <p:sp>
        <p:nvSpPr>
          <p:cNvPr id="1024" name="Google Shape;1024;p71"/>
          <p:cNvSpPr txBox="1">
            <a:spLocks noGrp="1"/>
          </p:cNvSpPr>
          <p:nvPr>
            <p:ph type="title"/>
          </p:nvPr>
        </p:nvSpPr>
        <p:spPr>
          <a:xfrm>
            <a:off x="999322" y="499456"/>
            <a:ext cx="35892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 b="0">
                <a:solidFill>
                  <a:schemeClr val="accent3"/>
                </a:solidFill>
              </a:rPr>
              <a:t>team</a:t>
            </a:r>
            <a:endParaRPr b="0">
              <a:solidFill>
                <a:schemeClr val="accent3"/>
              </a:solidFill>
            </a:endParaRPr>
          </a:p>
        </p:txBody>
      </p:sp>
      <p:sp>
        <p:nvSpPr>
          <p:cNvPr id="1032" name="Google Shape;1032;p71"/>
          <p:cNvSpPr txBox="1">
            <a:spLocks noGrp="1"/>
          </p:cNvSpPr>
          <p:nvPr>
            <p:ph type="subTitle" idx="1"/>
          </p:nvPr>
        </p:nvSpPr>
        <p:spPr>
          <a:xfrm>
            <a:off x="1630903" y="1678969"/>
            <a:ext cx="2352089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Waqas Rashid</a:t>
            </a:r>
            <a:endParaRPr dirty="0"/>
          </a:p>
        </p:txBody>
      </p:sp>
      <p:sp>
        <p:nvSpPr>
          <p:cNvPr id="1033" name="Google Shape;1033;p71"/>
          <p:cNvSpPr txBox="1">
            <a:spLocks noGrp="1"/>
          </p:cNvSpPr>
          <p:nvPr>
            <p:ph type="subTitle" idx="4"/>
          </p:nvPr>
        </p:nvSpPr>
        <p:spPr>
          <a:xfrm>
            <a:off x="1887472" y="2189036"/>
            <a:ext cx="18129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Extraordinary worker and developer</a:t>
            </a:r>
            <a:endParaRPr dirty="0"/>
          </a:p>
        </p:txBody>
      </p:sp>
      <p:sp>
        <p:nvSpPr>
          <p:cNvPr id="1034" name="Google Shape;1034;p71"/>
          <p:cNvSpPr txBox="1">
            <a:spLocks noGrp="1"/>
          </p:cNvSpPr>
          <p:nvPr>
            <p:ph type="subTitle" idx="5"/>
          </p:nvPr>
        </p:nvSpPr>
        <p:spPr>
          <a:xfrm>
            <a:off x="1704972" y="3116002"/>
            <a:ext cx="2351489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Muhammad Farman</a:t>
            </a:r>
          </a:p>
        </p:txBody>
      </p:sp>
      <p:pic>
        <p:nvPicPr>
          <p:cNvPr id="1035" name="Google Shape;103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29754">
            <a:off x="1383286" y="109254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036" name="Google Shape;103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461" y="135836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7E21F2D-494B-4CB7-BF98-F8B682EF782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 t="12515" b="12515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BC2AF82-FA90-4583-93A8-855AE3647C4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6"/>
          <a:srcRect l="1255" r="1255"/>
          <a:stretch>
            <a:fillRect/>
          </a:stretch>
        </p:blipFill>
        <p:spPr/>
      </p:pic>
      <p:pic>
        <p:nvPicPr>
          <p:cNvPr id="1028" name="Google Shape;102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86049">
            <a:off x="6522936" y="130783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029" name="Google Shape;102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72410">
            <a:off x="6926411" y="109262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027" name="Google Shape;102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261" y="130792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030" name="Google Shape;103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059515">
            <a:off x="8328015" y="2617808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031" name="Google Shape;103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01052">
            <a:off x="8388372" y="3025792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17" name="Google Shape;513;p46">
            <a:extLst>
              <a:ext uri="{FF2B5EF4-FFF2-40B4-BE49-F238E27FC236}">
                <a16:creationId xmlns:a16="http://schemas.microsoft.com/office/drawing/2014/main" id="{B56778AE-4C4A-4998-BC8C-8F96F15A8533}"/>
              </a:ext>
            </a:extLst>
          </p:cNvPr>
          <p:cNvSpPr txBox="1">
            <a:spLocks/>
          </p:cNvSpPr>
          <p:nvPr/>
        </p:nvSpPr>
        <p:spPr>
          <a:xfrm>
            <a:off x="4183017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2 7</a:t>
            </a:r>
          </a:p>
        </p:txBody>
      </p:sp>
    </p:spTree>
    <p:extLst>
      <p:ext uri="{BB962C8B-B14F-4D97-AF65-F5344CB8AC3E}">
        <p14:creationId xmlns:p14="http://schemas.microsoft.com/office/powerpoint/2010/main" val="86141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8997">
            <a:off x="1412250" y="1315976"/>
            <a:ext cx="4820426" cy="32880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085" name="Google Shape;108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099132">
            <a:off x="5566175" y="1912764"/>
            <a:ext cx="3722176" cy="20426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1086" name="Google Shape;1086;p74"/>
          <p:cNvSpPr txBox="1"/>
          <p:nvPr/>
        </p:nvSpPr>
        <p:spPr>
          <a:xfrm rot="-861">
            <a:off x="3629850" y="1886182"/>
            <a:ext cx="4793100" cy="2718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Anek Latin"/>
              <a:ea typeface="Anek Latin"/>
              <a:cs typeface="Anek Latin"/>
              <a:sym typeface="Anek Latin"/>
            </a:endParaRPr>
          </a:p>
        </p:txBody>
      </p:sp>
      <p:grpSp>
        <p:nvGrpSpPr>
          <p:cNvPr id="1087" name="Google Shape;1087;p74"/>
          <p:cNvGrpSpPr/>
          <p:nvPr/>
        </p:nvGrpSpPr>
        <p:grpSpPr>
          <a:xfrm>
            <a:off x="4839675" y="129264"/>
            <a:ext cx="2352900" cy="2176361"/>
            <a:chOff x="5768250" y="130783"/>
            <a:chExt cx="2352900" cy="2176361"/>
          </a:xfrm>
        </p:grpSpPr>
        <p:sp>
          <p:nvSpPr>
            <p:cNvPr id="1088" name="Google Shape;1088;p74"/>
            <p:cNvSpPr/>
            <p:nvPr/>
          </p:nvSpPr>
          <p:spPr>
            <a:xfrm rot="-221483">
              <a:off x="5831040" y="219442"/>
              <a:ext cx="2227321" cy="2018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9" name="Google Shape;1089;p7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07386" y="130783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sp>
        <p:nvSpPr>
          <p:cNvPr id="1090" name="Google Shape;1090;p74"/>
          <p:cNvSpPr txBox="1">
            <a:spLocks noGrp="1"/>
          </p:cNvSpPr>
          <p:nvPr>
            <p:ph type="title"/>
          </p:nvPr>
        </p:nvSpPr>
        <p:spPr>
          <a:xfrm>
            <a:off x="4047450" y="2697305"/>
            <a:ext cx="39405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1092" name="Google Shape;1092;p74"/>
          <p:cNvSpPr txBox="1">
            <a:spLocks noGrp="1"/>
          </p:cNvSpPr>
          <p:nvPr>
            <p:ph type="title" idx="2"/>
          </p:nvPr>
        </p:nvSpPr>
        <p:spPr>
          <a:xfrm>
            <a:off x="5381706" y="994125"/>
            <a:ext cx="12720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093" name="Google Shape;1093;p74"/>
          <p:cNvGrpSpPr/>
          <p:nvPr/>
        </p:nvGrpSpPr>
        <p:grpSpPr>
          <a:xfrm rot="5574714" flipH="1">
            <a:off x="7539071" y="3731231"/>
            <a:ext cx="1304088" cy="1040929"/>
            <a:chOff x="5426287" y="130783"/>
            <a:chExt cx="1304100" cy="1040938"/>
          </a:xfrm>
        </p:grpSpPr>
        <p:sp>
          <p:nvSpPr>
            <p:cNvPr id="1094" name="Google Shape;1094;p74"/>
            <p:cNvSpPr/>
            <p:nvPr/>
          </p:nvSpPr>
          <p:spPr>
            <a:xfrm rot="-221430">
              <a:off x="5453792" y="239591"/>
              <a:ext cx="1249090" cy="8928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95" name="Google Shape;1095;p7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07386" y="130783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pic>
        <p:nvPicPr>
          <p:cNvPr id="1096" name="Google Shape;109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40485">
            <a:off x="1141812" y="116977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097" name="Google Shape;109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98948">
            <a:off x="1549795" y="56620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15" name="Google Shape;513;p46">
            <a:extLst>
              <a:ext uri="{FF2B5EF4-FFF2-40B4-BE49-F238E27FC236}">
                <a16:creationId xmlns:a16="http://schemas.microsoft.com/office/drawing/2014/main" id="{349FD228-D8B5-4C63-A5D1-54CDE8B7915C}"/>
              </a:ext>
            </a:extLst>
          </p:cNvPr>
          <p:cNvSpPr txBox="1">
            <a:spLocks/>
          </p:cNvSpPr>
          <p:nvPr/>
        </p:nvSpPr>
        <p:spPr>
          <a:xfrm>
            <a:off x="3769359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0 1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81"/>
          <p:cNvGrpSpPr/>
          <p:nvPr/>
        </p:nvGrpSpPr>
        <p:grpSpPr>
          <a:xfrm>
            <a:off x="1934660" y="123962"/>
            <a:ext cx="5612111" cy="4093419"/>
            <a:chOff x="1755291" y="78975"/>
            <a:chExt cx="5612111" cy="4093419"/>
          </a:xfrm>
        </p:grpSpPr>
        <p:pic>
          <p:nvPicPr>
            <p:cNvPr id="1225" name="Google Shape;122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33722">
              <a:off x="1826979" y="273872"/>
              <a:ext cx="5468735" cy="379362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26" name="Google Shape;1226;p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686049">
              <a:off x="2673661" y="114480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  <p:pic>
          <p:nvPicPr>
            <p:cNvPr id="1227" name="Google Shape;1227;p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72410">
              <a:off x="3077136" y="92960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sp>
        <p:nvSpPr>
          <p:cNvPr id="1229" name="Google Shape;1229;p81"/>
          <p:cNvSpPr txBox="1">
            <a:spLocks noGrp="1"/>
          </p:cNvSpPr>
          <p:nvPr>
            <p:ph type="ctrTitle"/>
          </p:nvPr>
        </p:nvSpPr>
        <p:spPr>
          <a:xfrm>
            <a:off x="2240550" y="969433"/>
            <a:ext cx="4662900" cy="2471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</a:t>
            </a:r>
            <a:br>
              <a:rPr lang="en" dirty="0"/>
            </a:br>
            <a:r>
              <a:rPr lang="en" b="0" dirty="0">
                <a:solidFill>
                  <a:schemeClr val="accent3"/>
                </a:solidFill>
              </a:rPr>
              <a:t>you!</a:t>
            </a:r>
            <a:endParaRPr b="0" dirty="0">
              <a:solidFill>
                <a:schemeClr val="accent3"/>
              </a:solidFill>
            </a:endParaRPr>
          </a:p>
        </p:txBody>
      </p:sp>
      <p:pic>
        <p:nvPicPr>
          <p:cNvPr id="1245" name="Google Shape;124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9269" y="30182"/>
            <a:ext cx="1385265" cy="1018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" name="Google Shape;513;p46">
            <a:extLst>
              <a:ext uri="{FF2B5EF4-FFF2-40B4-BE49-F238E27FC236}">
                <a16:creationId xmlns:a16="http://schemas.microsoft.com/office/drawing/2014/main" id="{FE527A96-C626-4D8A-A287-953FE2819545}"/>
              </a:ext>
            </a:extLst>
          </p:cNvPr>
          <p:cNvSpPr txBox="1">
            <a:spLocks/>
          </p:cNvSpPr>
          <p:nvPr/>
        </p:nvSpPr>
        <p:spPr>
          <a:xfrm>
            <a:off x="4183017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01" y="22497"/>
            <a:ext cx="6705249" cy="2491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37" name="Google Shape;537;p47"/>
          <p:cNvSpPr txBox="1">
            <a:spLocks noGrp="1"/>
          </p:cNvSpPr>
          <p:nvPr>
            <p:ph type="subTitle" idx="1"/>
          </p:nvPr>
        </p:nvSpPr>
        <p:spPr>
          <a:xfrm flipH="1">
            <a:off x="1549549" y="2495550"/>
            <a:ext cx="5286679" cy="1424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8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 dirty="0"/>
              <a:t>The National Document Management System (NDMS) is an online portal that provides document management services to individuals and government organizations on a national level. </a:t>
            </a:r>
          </a:p>
        </p:txBody>
      </p:sp>
      <p:sp>
        <p:nvSpPr>
          <p:cNvPr id="538" name="Google Shape;538;p47"/>
          <p:cNvSpPr txBox="1">
            <a:spLocks noGrp="1"/>
          </p:cNvSpPr>
          <p:nvPr>
            <p:ph type="title"/>
          </p:nvPr>
        </p:nvSpPr>
        <p:spPr>
          <a:xfrm flipH="1">
            <a:off x="982850" y="1428750"/>
            <a:ext cx="5698500" cy="7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 </a:t>
            </a:r>
            <a:r>
              <a:rPr lang="en" b="0" dirty="0">
                <a:solidFill>
                  <a:schemeClr val="accent3"/>
                </a:solidFill>
              </a:rPr>
              <a:t>statement</a:t>
            </a: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539" name="Google Shape;539;p47"/>
          <p:cNvSpPr txBox="1"/>
          <p:nvPr/>
        </p:nvSpPr>
        <p:spPr>
          <a:xfrm rot="-773">
            <a:off x="7087859" y="2774462"/>
            <a:ext cx="1335000" cy="1829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i="1" dirty="0">
              <a:latin typeface="Anek Latin"/>
              <a:ea typeface="Anek Latin"/>
              <a:cs typeface="Anek Latin"/>
              <a:sym typeface="Anek Latin"/>
            </a:endParaRPr>
          </a:p>
        </p:txBody>
      </p:sp>
      <p:pic>
        <p:nvPicPr>
          <p:cNvPr id="540" name="Google Shape;5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68509" y="3565296"/>
            <a:ext cx="1385265" cy="1018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" name="Google Shape;513;p46">
            <a:extLst>
              <a:ext uri="{FF2B5EF4-FFF2-40B4-BE49-F238E27FC236}">
                <a16:creationId xmlns:a16="http://schemas.microsoft.com/office/drawing/2014/main" id="{CC00FD98-1C98-4F06-B760-CF40E25B3DC0}"/>
              </a:ext>
            </a:extLst>
          </p:cNvPr>
          <p:cNvSpPr txBox="1">
            <a:spLocks/>
          </p:cNvSpPr>
          <p:nvPr/>
        </p:nvSpPr>
        <p:spPr>
          <a:xfrm>
            <a:off x="3769359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0 2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84"/>
          <p:cNvSpPr txBox="1">
            <a:spLocks noGrp="1"/>
          </p:cNvSpPr>
          <p:nvPr>
            <p:ph type="body" idx="1"/>
          </p:nvPr>
        </p:nvSpPr>
        <p:spPr>
          <a:xfrm>
            <a:off x="2561229" y="1419727"/>
            <a:ext cx="4362086" cy="27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dirty="0">
                <a:solidFill>
                  <a:srgbClr val="1F1F1F"/>
                </a:solidFill>
                <a:effectLst/>
                <a:latin typeface="Google Sans"/>
              </a:rPr>
              <a:t>The National Document Management System (NDMS) is a government-wide initiative to provide a single, secure, and efficient way for government agencies to manage their documents. The NDMS is built on a DBMS platform and offers a number of features, including: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F1F1F"/>
                </a:solidFill>
                <a:effectLst/>
                <a:latin typeface="Google Sans"/>
              </a:rPr>
              <a:t>Document storage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F1F1F"/>
                </a:solidFill>
                <a:effectLst/>
                <a:latin typeface="Google Sans"/>
              </a:rPr>
              <a:t>Document organization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F1F1F"/>
                </a:solidFill>
                <a:effectLst/>
                <a:latin typeface="Google Sans"/>
              </a:rPr>
              <a:t>Document View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F1F1F"/>
                </a:solidFill>
                <a:effectLst/>
                <a:latin typeface="Google Sans"/>
              </a:rPr>
              <a:t>Document Delete</a:t>
            </a:r>
          </a:p>
        </p:txBody>
      </p:sp>
      <p:sp>
        <p:nvSpPr>
          <p:cNvPr id="1311" name="Google Shape;1311;p84"/>
          <p:cNvSpPr txBox="1">
            <a:spLocks noGrp="1"/>
          </p:cNvSpPr>
          <p:nvPr>
            <p:ph type="title"/>
          </p:nvPr>
        </p:nvSpPr>
        <p:spPr>
          <a:xfrm>
            <a:off x="713225" y="549075"/>
            <a:ext cx="77175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</a:t>
            </a:r>
            <a:r>
              <a:rPr lang="en" b="0" dirty="0">
                <a:solidFill>
                  <a:schemeClr val="accent3"/>
                </a:solidFill>
              </a:rPr>
              <a:t>NDMS</a:t>
            </a:r>
            <a:endParaRPr b="0" dirty="0">
              <a:solidFill>
                <a:schemeClr val="accent3"/>
              </a:solidFill>
            </a:endParaRPr>
          </a:p>
        </p:txBody>
      </p:sp>
      <p:grpSp>
        <p:nvGrpSpPr>
          <p:cNvPr id="1313" name="Google Shape;1313;p84"/>
          <p:cNvGrpSpPr/>
          <p:nvPr/>
        </p:nvGrpSpPr>
        <p:grpSpPr>
          <a:xfrm rot="174714" flipH="1">
            <a:off x="7101046" y="144524"/>
            <a:ext cx="1304088" cy="1040929"/>
            <a:chOff x="5426287" y="130783"/>
            <a:chExt cx="1304100" cy="1040938"/>
          </a:xfrm>
        </p:grpSpPr>
        <p:sp>
          <p:nvSpPr>
            <p:cNvPr id="1314" name="Google Shape;1314;p84"/>
            <p:cNvSpPr/>
            <p:nvPr/>
          </p:nvSpPr>
          <p:spPr>
            <a:xfrm rot="-221430">
              <a:off x="5453792" y="239591"/>
              <a:ext cx="1249090" cy="8928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15" name="Google Shape;1315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7386" y="130783"/>
              <a:ext cx="183100" cy="56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pic>
      </p:grpSp>
      <p:sp>
        <p:nvSpPr>
          <p:cNvPr id="7" name="Google Shape;513;p46">
            <a:extLst>
              <a:ext uri="{FF2B5EF4-FFF2-40B4-BE49-F238E27FC236}">
                <a16:creationId xmlns:a16="http://schemas.microsoft.com/office/drawing/2014/main" id="{E4924D4F-555B-4EB6-B03E-A350B992DD57}"/>
              </a:ext>
            </a:extLst>
          </p:cNvPr>
          <p:cNvSpPr txBox="1">
            <a:spLocks/>
          </p:cNvSpPr>
          <p:nvPr/>
        </p:nvSpPr>
        <p:spPr>
          <a:xfrm>
            <a:off x="3769359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0 3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8684" y="284396"/>
            <a:ext cx="5448300" cy="4443339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8"/>
          <p:cNvSpPr txBox="1">
            <a:spLocks noGrp="1"/>
          </p:cNvSpPr>
          <p:nvPr>
            <p:ph type="subTitle" idx="1"/>
          </p:nvPr>
        </p:nvSpPr>
        <p:spPr>
          <a:xfrm>
            <a:off x="4856311" y="2054347"/>
            <a:ext cx="3135214" cy="2419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b="1" dirty="0"/>
              <a:t>The data is to be handled on SQL Server Database. A concrete understanding of the database structure was provided. The data set composes of many tables/relations in order to reduce database anomalies, proving to be a normalized database design. </a:t>
            </a:r>
          </a:p>
        </p:txBody>
      </p:sp>
      <p:sp>
        <p:nvSpPr>
          <p:cNvPr id="549" name="Google Shape;549;p48"/>
          <p:cNvSpPr txBox="1">
            <a:spLocks noGrp="1"/>
          </p:cNvSpPr>
          <p:nvPr>
            <p:ph type="title"/>
          </p:nvPr>
        </p:nvSpPr>
        <p:spPr>
          <a:xfrm>
            <a:off x="4195713" y="395361"/>
            <a:ext cx="38811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</a:t>
            </a:r>
            <a:r>
              <a:rPr lang="en" b="0" dirty="0">
                <a:solidFill>
                  <a:schemeClr val="accent3"/>
                </a:solidFill>
              </a:rPr>
              <a:t>Architecture</a:t>
            </a: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18" name="Google Shape;513;p46">
            <a:extLst>
              <a:ext uri="{FF2B5EF4-FFF2-40B4-BE49-F238E27FC236}">
                <a16:creationId xmlns:a16="http://schemas.microsoft.com/office/drawing/2014/main" id="{74FF837A-E0B2-4F74-A250-E0C6140F44D0}"/>
              </a:ext>
            </a:extLst>
          </p:cNvPr>
          <p:cNvSpPr txBox="1">
            <a:spLocks/>
          </p:cNvSpPr>
          <p:nvPr/>
        </p:nvSpPr>
        <p:spPr>
          <a:xfrm>
            <a:off x="3769359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0 4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62604-76F3-430A-893F-A51164380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50830">
            <a:off x="493455" y="1271247"/>
            <a:ext cx="3837421" cy="2965280"/>
          </a:xfrm>
          <a:prstGeom prst="rect">
            <a:avLst/>
          </a:prstGeom>
        </p:spPr>
      </p:pic>
      <p:pic>
        <p:nvPicPr>
          <p:cNvPr id="546" name="Google Shape;546;p48"/>
          <p:cNvPicPr preferRelativeResize="0"/>
          <p:nvPr/>
        </p:nvPicPr>
        <p:blipFill rotWithShape="1">
          <a:blip r:embed="rId5">
            <a:alphaModFix/>
          </a:blip>
          <a:srcRect l="932" r="942"/>
          <a:stretch/>
        </p:blipFill>
        <p:spPr>
          <a:xfrm rot="5400000" flipH="1">
            <a:off x="5345494" y="-1046436"/>
            <a:ext cx="1914775" cy="44011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9" name="Google Shape;1311;p84">
            <a:extLst>
              <a:ext uri="{FF2B5EF4-FFF2-40B4-BE49-F238E27FC236}">
                <a16:creationId xmlns:a16="http://schemas.microsoft.com/office/drawing/2014/main" id="{0FE28595-D03A-4652-8178-21ADA31872C6}"/>
              </a:ext>
            </a:extLst>
          </p:cNvPr>
          <p:cNvSpPr txBox="1">
            <a:spLocks/>
          </p:cNvSpPr>
          <p:nvPr/>
        </p:nvSpPr>
        <p:spPr>
          <a:xfrm>
            <a:off x="2015047" y="973004"/>
            <a:ext cx="77175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5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5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5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5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5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5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5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5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algn="ctr"/>
            <a:r>
              <a:rPr lang="en-US" dirty="0"/>
              <a:t>Database </a:t>
            </a:r>
            <a:r>
              <a:rPr lang="en-US" b="0" dirty="0">
                <a:solidFill>
                  <a:schemeClr val="accent3"/>
                </a:solidFill>
              </a:rPr>
              <a:t>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8684" y="284396"/>
            <a:ext cx="5448300" cy="4443339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8"/>
          <p:cNvSpPr txBox="1">
            <a:spLocks noGrp="1"/>
          </p:cNvSpPr>
          <p:nvPr>
            <p:ph type="subTitle" idx="1"/>
          </p:nvPr>
        </p:nvSpPr>
        <p:spPr>
          <a:xfrm>
            <a:off x="4856311" y="2054347"/>
            <a:ext cx="3135214" cy="2419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b="1" dirty="0"/>
              <a:t>A class diagram in PHP is a visual representation of classes, their attributes, methods, and relationships. It helps to understand the structure of a system. Classes are blueprints for creating objects that share common properties and methods.</a:t>
            </a:r>
          </a:p>
        </p:txBody>
      </p:sp>
      <p:sp>
        <p:nvSpPr>
          <p:cNvPr id="549" name="Google Shape;549;p48"/>
          <p:cNvSpPr txBox="1">
            <a:spLocks noGrp="1"/>
          </p:cNvSpPr>
          <p:nvPr>
            <p:ph type="title"/>
          </p:nvPr>
        </p:nvSpPr>
        <p:spPr>
          <a:xfrm>
            <a:off x="4195713" y="395361"/>
            <a:ext cx="38811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</a:t>
            </a:r>
            <a:r>
              <a:rPr lang="en" b="0" dirty="0">
                <a:solidFill>
                  <a:schemeClr val="accent3"/>
                </a:solidFill>
              </a:rPr>
              <a:t>Architecture</a:t>
            </a: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18" name="Google Shape;513;p46">
            <a:extLst>
              <a:ext uri="{FF2B5EF4-FFF2-40B4-BE49-F238E27FC236}">
                <a16:creationId xmlns:a16="http://schemas.microsoft.com/office/drawing/2014/main" id="{74FF837A-E0B2-4F74-A250-E0C6140F44D0}"/>
              </a:ext>
            </a:extLst>
          </p:cNvPr>
          <p:cNvSpPr txBox="1">
            <a:spLocks/>
          </p:cNvSpPr>
          <p:nvPr/>
        </p:nvSpPr>
        <p:spPr>
          <a:xfrm>
            <a:off x="3769359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0 5</a:t>
            </a:r>
          </a:p>
        </p:txBody>
      </p:sp>
      <p:pic>
        <p:nvPicPr>
          <p:cNvPr id="546" name="Google Shape;546;p48"/>
          <p:cNvPicPr preferRelativeResize="0"/>
          <p:nvPr/>
        </p:nvPicPr>
        <p:blipFill rotWithShape="1">
          <a:blip r:embed="rId4">
            <a:alphaModFix/>
          </a:blip>
          <a:srcRect l="932" r="942"/>
          <a:stretch/>
        </p:blipFill>
        <p:spPr>
          <a:xfrm rot="5400000" flipH="1">
            <a:off x="5345494" y="-1046436"/>
            <a:ext cx="1914775" cy="44011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9" name="Google Shape;1311;p84">
            <a:extLst>
              <a:ext uri="{FF2B5EF4-FFF2-40B4-BE49-F238E27FC236}">
                <a16:creationId xmlns:a16="http://schemas.microsoft.com/office/drawing/2014/main" id="{0FE28595-D03A-4652-8178-21ADA31872C6}"/>
              </a:ext>
            </a:extLst>
          </p:cNvPr>
          <p:cNvSpPr txBox="1">
            <a:spLocks/>
          </p:cNvSpPr>
          <p:nvPr/>
        </p:nvSpPr>
        <p:spPr>
          <a:xfrm>
            <a:off x="2015047" y="973004"/>
            <a:ext cx="77175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nek Latin"/>
              <a:buNone/>
              <a:defRPr sz="3500" b="1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5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5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5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5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5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5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5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5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algn="ctr"/>
            <a:r>
              <a:rPr lang="en-US" dirty="0"/>
              <a:t>Class </a:t>
            </a:r>
            <a:r>
              <a:rPr lang="en-US" b="0" dirty="0">
                <a:solidFill>
                  <a:schemeClr val="accent3"/>
                </a:solidFill>
              </a:rPr>
              <a:t>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6C607A-2785-4535-9019-FC46091D7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68938">
            <a:off x="506488" y="1442075"/>
            <a:ext cx="3797952" cy="26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62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7787">
            <a:off x="4407934" y="491405"/>
            <a:ext cx="4155850" cy="423721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69" name="Google Shape;569;p50"/>
          <p:cNvPicPr preferRelativeResize="0"/>
          <p:nvPr/>
        </p:nvPicPr>
        <p:blipFill rotWithShape="1">
          <a:blip r:embed="rId4">
            <a:alphaModFix/>
          </a:blip>
          <a:srcRect l="-2339" r="-2120" b="-2838"/>
          <a:stretch/>
        </p:blipFill>
        <p:spPr>
          <a:xfrm rot="-147385">
            <a:off x="1250560" y="230685"/>
            <a:ext cx="3620940" cy="47586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71" name="Google Shape;571;p50"/>
          <p:cNvSpPr txBox="1">
            <a:spLocks noGrp="1"/>
          </p:cNvSpPr>
          <p:nvPr>
            <p:ph type="title"/>
          </p:nvPr>
        </p:nvSpPr>
        <p:spPr>
          <a:xfrm>
            <a:off x="1508498" y="776692"/>
            <a:ext cx="3045000" cy="15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</a:t>
            </a:r>
            <a:r>
              <a:rPr lang="en" b="0" dirty="0">
                <a:solidFill>
                  <a:schemeClr val="accent3"/>
                </a:solidFill>
              </a:rPr>
              <a:t>solution</a:t>
            </a: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572" name="Google Shape;572;p50"/>
          <p:cNvSpPr txBox="1">
            <a:spLocks noGrp="1"/>
          </p:cNvSpPr>
          <p:nvPr>
            <p:ph type="subTitle" idx="1"/>
          </p:nvPr>
        </p:nvSpPr>
        <p:spPr>
          <a:xfrm>
            <a:off x="1508498" y="2299809"/>
            <a:ext cx="30450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application created using PHP and Web Technology.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implemeents all required functionalities such as CRUD operations on  basic entities (Document, User, Verification officer and etc.).</a:t>
            </a:r>
            <a:endParaRPr dirty="0"/>
          </a:p>
        </p:txBody>
      </p:sp>
      <p:sp>
        <p:nvSpPr>
          <p:cNvPr id="10" name="Google Shape;513;p46">
            <a:extLst>
              <a:ext uri="{FF2B5EF4-FFF2-40B4-BE49-F238E27FC236}">
                <a16:creationId xmlns:a16="http://schemas.microsoft.com/office/drawing/2014/main" id="{802F20E4-9309-470A-8C2A-C6BBE448A5ED}"/>
              </a:ext>
            </a:extLst>
          </p:cNvPr>
          <p:cNvSpPr txBox="1">
            <a:spLocks/>
          </p:cNvSpPr>
          <p:nvPr/>
        </p:nvSpPr>
        <p:spPr>
          <a:xfrm>
            <a:off x="4682712" y="4562781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0 6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4E28E5-C582-4301-BADD-525AF6C50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9414">
            <a:off x="5052206" y="1144709"/>
            <a:ext cx="2980624" cy="1646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275406">
            <a:off x="5185501" y="1350752"/>
            <a:ext cx="2825317" cy="35722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11" name="Google Shape;1211;p8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4599" r="12439"/>
          <a:stretch/>
        </p:blipFill>
        <p:spPr>
          <a:xfrm rot="-144861">
            <a:off x="825364" y="320804"/>
            <a:ext cx="4067724" cy="3492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1212" name="Google Shape;1212;p80"/>
          <p:cNvSpPr txBox="1">
            <a:spLocks noGrp="1"/>
          </p:cNvSpPr>
          <p:nvPr>
            <p:ph type="title"/>
          </p:nvPr>
        </p:nvSpPr>
        <p:spPr>
          <a:xfrm>
            <a:off x="5136249" y="2297414"/>
            <a:ext cx="27627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b="0" dirty="0">
                <a:solidFill>
                  <a:schemeClr val="accent3"/>
                </a:solidFill>
              </a:rPr>
              <a:t>Solution</a:t>
            </a:r>
            <a:endParaRPr b="0" dirty="0">
              <a:solidFill>
                <a:schemeClr val="accent3"/>
              </a:solidFill>
            </a:endParaRPr>
          </a:p>
        </p:txBody>
      </p:sp>
      <p:sp>
        <p:nvSpPr>
          <p:cNvPr id="1213" name="Google Shape;1213;p80"/>
          <p:cNvSpPr txBox="1">
            <a:spLocks noGrp="1"/>
          </p:cNvSpPr>
          <p:nvPr>
            <p:ph type="body" idx="1"/>
          </p:nvPr>
        </p:nvSpPr>
        <p:spPr>
          <a:xfrm>
            <a:off x="5136249" y="2788489"/>
            <a:ext cx="2762700" cy="12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Upload and manage documents efficiently and precisely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14" name="Google Shape;121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1986" y="100142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215" name="Google Shape;1215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86049">
            <a:off x="2673661" y="100133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216" name="Google Shape;1216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72410">
            <a:off x="3077136" y="78612"/>
            <a:ext cx="183100" cy="562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1218" name="Google Shape;1218;p80"/>
          <p:cNvSpPr/>
          <p:nvPr/>
        </p:nvSpPr>
        <p:spPr>
          <a:xfrm rot="-139809">
            <a:off x="6681381" y="263946"/>
            <a:ext cx="1859437" cy="1226811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9" name="Google Shape;1219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7451" y="56821"/>
            <a:ext cx="1845275" cy="1371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38EF37-65A2-4B9C-A16C-F625ED0F2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406043">
            <a:off x="1294639" y="1095818"/>
            <a:ext cx="2980624" cy="1682650"/>
          </a:xfrm>
          <a:prstGeom prst="rect">
            <a:avLst/>
          </a:prstGeom>
        </p:spPr>
      </p:pic>
      <p:sp>
        <p:nvSpPr>
          <p:cNvPr id="13" name="Google Shape;513;p46">
            <a:extLst>
              <a:ext uri="{FF2B5EF4-FFF2-40B4-BE49-F238E27FC236}">
                <a16:creationId xmlns:a16="http://schemas.microsoft.com/office/drawing/2014/main" id="{49E5923D-C799-4693-B4B3-5CDC4C2BCA4F}"/>
              </a:ext>
            </a:extLst>
          </p:cNvPr>
          <p:cNvSpPr txBox="1">
            <a:spLocks/>
          </p:cNvSpPr>
          <p:nvPr/>
        </p:nvSpPr>
        <p:spPr>
          <a:xfrm>
            <a:off x="3769359" y="4604013"/>
            <a:ext cx="665872" cy="347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 0 7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ventory Management System Business Plan by Slidesgo">
  <a:themeElements>
    <a:clrScheme name="Simple Light">
      <a:dk1>
        <a:srgbClr val="212121"/>
      </a:dk1>
      <a:lt1>
        <a:srgbClr val="FFFFFF"/>
      </a:lt1>
      <a:dk2>
        <a:srgbClr val="435D74"/>
      </a:dk2>
      <a:lt2>
        <a:srgbClr val="F3F3F3"/>
      </a:lt2>
      <a:accent1>
        <a:srgbClr val="84BDE7"/>
      </a:accent1>
      <a:accent2>
        <a:srgbClr val="9FD9E0"/>
      </a:accent2>
      <a:accent3>
        <a:srgbClr val="EB3B3B"/>
      </a:accent3>
      <a:accent4>
        <a:srgbClr val="5C9AC7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731</Words>
  <Application>Microsoft Office PowerPoint</Application>
  <PresentationFormat>On-screen Show (16:9)</PresentationFormat>
  <Paragraphs>145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Work Sans</vt:lpstr>
      <vt:lpstr>Libre Baskerville</vt:lpstr>
      <vt:lpstr>Anek Latin</vt:lpstr>
      <vt:lpstr>Microsoft PhagsPa</vt:lpstr>
      <vt:lpstr>Bahnschrift</vt:lpstr>
      <vt:lpstr>Josefin Sans</vt:lpstr>
      <vt:lpstr>Google Sans</vt:lpstr>
      <vt:lpstr>Arial</vt:lpstr>
      <vt:lpstr>Open Sans</vt:lpstr>
      <vt:lpstr>Anaheim</vt:lpstr>
      <vt:lpstr>Roboto Condensed Light</vt:lpstr>
      <vt:lpstr>Inventory Management System Business Plan by Slidesgo</vt:lpstr>
      <vt:lpstr>National Document Managent Syatem Project Overview</vt:lpstr>
      <vt:lpstr>Table of contents</vt:lpstr>
      <vt:lpstr>Overview</vt:lpstr>
      <vt:lpstr>Problem  statement</vt:lpstr>
      <vt:lpstr>Overview NDMS</vt:lpstr>
      <vt:lpstr>Dataset Architecture</vt:lpstr>
      <vt:lpstr>Dataset Architecture</vt:lpstr>
      <vt:lpstr>Proposed solution</vt:lpstr>
      <vt:lpstr>Our Solution</vt:lpstr>
      <vt:lpstr>PowerPoint Presentation</vt:lpstr>
      <vt:lpstr>Features and  Functionalities</vt:lpstr>
      <vt:lpstr>Features Functionalities</vt:lpstr>
      <vt:lpstr>User registration and authentication </vt:lpstr>
      <vt:lpstr>Document upload  </vt:lpstr>
      <vt:lpstr>Document management  </vt:lpstr>
      <vt:lpstr>Security and Privacy</vt:lpstr>
      <vt:lpstr>Your Privacy</vt:lpstr>
      <vt:lpstr>Benefits of NDMS</vt:lpstr>
      <vt:lpstr>Benefits of NDMS</vt:lpstr>
      <vt:lpstr>Future Developments</vt:lpstr>
      <vt:lpstr>Future Developments</vt:lpstr>
      <vt:lpstr>FAQs</vt:lpstr>
      <vt:lpstr>PowerPoint Presentation</vt:lpstr>
      <vt:lpstr>PowerPoint Presentation</vt:lpstr>
      <vt:lpstr>Conclusion</vt:lpstr>
      <vt:lpstr>Conclusion</vt:lpstr>
      <vt:lpstr>Our Hardworking &amp; Dedicated Team </vt:lpstr>
      <vt:lpstr>Our team</vt:lpstr>
      <vt:lpstr>Our team</vt:lpstr>
      <vt:lpstr>Thank 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FYP Management System  Project Overview</dc:title>
  <cp:lastModifiedBy>Usman Farid</cp:lastModifiedBy>
  <cp:revision>39</cp:revision>
  <dcterms:modified xsi:type="dcterms:W3CDTF">2023-05-03T10:39:33Z</dcterms:modified>
</cp:coreProperties>
</file>